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66" r:id="rId4"/>
    <p:sldId id="278" r:id="rId5"/>
    <p:sldId id="268" r:id="rId6"/>
    <p:sldId id="279" r:id="rId7"/>
    <p:sldId id="280" r:id="rId8"/>
    <p:sldId id="302" r:id="rId9"/>
    <p:sldId id="287" r:id="rId10"/>
    <p:sldId id="284" r:id="rId11"/>
    <p:sldId id="285" r:id="rId12"/>
    <p:sldId id="288" r:id="rId13"/>
    <p:sldId id="291" r:id="rId14"/>
    <p:sldId id="289" r:id="rId15"/>
    <p:sldId id="283" r:id="rId16"/>
    <p:sldId id="290" r:id="rId17"/>
    <p:sldId id="301" r:id="rId18"/>
    <p:sldId id="304" r:id="rId19"/>
    <p:sldId id="299" r:id="rId20"/>
    <p:sldId id="292" r:id="rId21"/>
    <p:sldId id="305" r:id="rId22"/>
    <p:sldId id="293" r:id="rId23"/>
    <p:sldId id="306" r:id="rId24"/>
    <p:sldId id="297" r:id="rId25"/>
    <p:sldId id="257" r:id="rId26"/>
    <p:sldId id="260" r:id="rId27"/>
    <p:sldId id="294" r:id="rId28"/>
    <p:sldId id="295" r:id="rId29"/>
    <p:sldId id="2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aman" initials="d" lastIdx="0" clrIdx="0">
    <p:extLst>
      <p:ext uri="{19B8F6BF-5375-455C-9EA6-DF929625EA0E}">
        <p15:presenceInfo xmlns:p15="http://schemas.microsoft.com/office/powerpoint/2012/main" userId="dat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52F"/>
    <a:srgbClr val="FFAA2C"/>
    <a:srgbClr val="1E6F7A"/>
    <a:srgbClr val="FF8333"/>
    <a:srgbClr val="C8D4D2"/>
    <a:srgbClr val="C3DFCA"/>
    <a:srgbClr val="00B050"/>
    <a:srgbClr val="CED8D4"/>
    <a:srgbClr val="CBD6D3"/>
    <a:srgbClr val="EBE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O.P.D. Registration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90EECF-52D2-49E8-82A4-F58E54E6654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Allocate Patient Unique Hospital Identification Number (UHID)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1927F3D-3F12-40D9-96A3-5C340D1EE69A}" type="par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E826C4-7A1F-423B-8CBC-DE5D1C90A228}" type="sibTrans" cxnId="{4D17A16A-EB46-4219-ADFB-AE77878F24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73DC9-C583-499D-AB62-23E2E177BB90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Patient Demographic Details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3ABCF86-23ED-4449-999C-242FA568FAAC}" type="parTrans" cxnId="{1CEB9736-0BA7-46E7-B2BC-1E4C8BA38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A3982-1264-4788-BF75-E7CB3E541B17}" type="sibTrans" cxnId="{1CEB9736-0BA7-46E7-B2BC-1E4C8BA3853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3722B8-9E17-4356-8BC8-DF0E40EF78D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OPD Pre-Appointment / Online Appointment System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77EC76F-2FCB-4718-B30F-5CCF54E10312}" type="parTrans" cxnId="{9CC23743-4EB4-403B-8BA2-0F89036724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CC14-0656-4F3B-94BF-C757BB40C78D}" type="sibTrans" cxnId="{9CC23743-4EB4-403B-8BA2-0F890367246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C58CC-F562-4407-8D40-B3588CFCC7F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Outpatient Billing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23A0C65-1BD0-4938-BB08-E32741168BC2}" type="par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2FD2C-40BA-495F-8BBD-5099C75857B3}" type="sibTrans" cxnId="{7BB713CF-58FE-45C4-9FE5-A49CA1949E3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80758-45E7-4CDB-A337-2F3DAEDE65F3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Consultant Prescription Order Entry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71BFD9A-6121-4179-B527-08C32C05FE89}" type="par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55A40-B40B-4085-990A-1FFBDC3D05F1}" type="sibTrans" cxnId="{20928153-2437-46CF-B7F2-B412ABD6CF7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2BE61-312B-42B8-B57C-414DF7B07B98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Case / Department / Consultant wise Reports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4F1BAB5-2879-4A46-96B4-EFA0BF016DDF}" type="par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6D9441-451A-459A-8A85-4EA13B9D4FBF}" type="sibTrans" cxnId="{5D3DC90A-3777-4777-8B2D-F9FBA98988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F6232-7A60-4E99-9FFA-43D056C3CD86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Gender wise Report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455C65E-9FCC-419C-988F-E0F11397D23D}" type="par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315D8-D2C7-4806-8A5C-08C3C2FD4EAA}" type="sibTrans" cxnId="{276A87F7-28D9-4ABF-9F60-90626CB3A11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681CB-3343-445E-8381-CEC3FF527E3B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Track Old Patient History</a:t>
          </a:r>
          <a:endParaRPr lang="en-US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8E59F50-56AD-401A-9ABE-2689F068EC46}" type="parTrans" cxnId="{EC8D9005-32FC-4848-B1B4-C25D539FB1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3680DD-14D1-4101-A0DF-F75839759EB4}" type="sibTrans" cxnId="{EC8D9005-32FC-4848-B1B4-C25D539FB1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F93B6375-CF75-4322-AB01-9447CDAF0F1E}" type="pres">
      <dgm:prSet presAssocID="{4E90EECF-52D2-49E8-82A4-F58E54E66542}" presName="parentLin" presStyleCnt="0"/>
      <dgm:spPr/>
    </dgm:pt>
    <dgm:pt modelId="{1D695C0F-FB65-40DF-B8CF-E8C86DC2A161}" type="pres">
      <dgm:prSet presAssocID="{4E90EECF-52D2-49E8-82A4-F58E54E66542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DF64894F-55AB-4333-8777-700D50EC9DAF}" type="pres">
      <dgm:prSet presAssocID="{4E90EECF-52D2-49E8-82A4-F58E54E66542}" presName="parentText" presStyleLbl="node1" presStyleIdx="1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3F6AD08-BCE5-40C9-BF67-BEB81EAB5186}" type="pres">
      <dgm:prSet presAssocID="{4E90EECF-52D2-49E8-82A4-F58E54E66542}" presName="negativeSpace" presStyleCnt="0"/>
      <dgm:spPr/>
    </dgm:pt>
    <dgm:pt modelId="{0A24F579-A0CF-4D71-B798-6384C1A22509}" type="pres">
      <dgm:prSet presAssocID="{4E90EECF-52D2-49E8-82A4-F58E54E66542}" presName="childText" presStyleLbl="conFgAcc1" presStyleIdx="1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9C74616-FF7D-4BC2-8AB7-8FB74E44A25C}" type="pres">
      <dgm:prSet presAssocID="{E0E826C4-7A1F-423B-8CBC-DE5D1C90A228}" presName="spaceBetweenRectangles" presStyleCnt="0"/>
      <dgm:spPr/>
    </dgm:pt>
    <dgm:pt modelId="{89F055A8-3776-41D0-831B-4B5EAB207314}" type="pres">
      <dgm:prSet presAssocID="{7C9681CB-3343-445E-8381-CEC3FF527E3B}" presName="parentLin" presStyleCnt="0"/>
      <dgm:spPr/>
    </dgm:pt>
    <dgm:pt modelId="{56AB16B7-20EF-4259-BCCE-418EB359C748}" type="pres">
      <dgm:prSet presAssocID="{7C9681CB-3343-445E-8381-CEC3FF527E3B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E1F34365-45C8-4EAC-9553-53DCF05D90C3}" type="pres">
      <dgm:prSet presAssocID="{7C9681CB-3343-445E-8381-CEC3FF527E3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156CD-9E0A-4616-BF5E-5E9B98F3AD57}" type="pres">
      <dgm:prSet presAssocID="{7C9681CB-3343-445E-8381-CEC3FF527E3B}" presName="negativeSpace" presStyleCnt="0"/>
      <dgm:spPr/>
    </dgm:pt>
    <dgm:pt modelId="{49B17AA2-F938-4257-88F7-7A0C62226F62}" type="pres">
      <dgm:prSet presAssocID="{7C9681CB-3343-445E-8381-CEC3FF527E3B}" presName="childText" presStyleLbl="conFgAcc1" presStyleIdx="2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E47C74D-B224-4871-85A5-CBC098AE3F42}" type="pres">
      <dgm:prSet presAssocID="{CF3680DD-14D1-4101-A0DF-F75839759EB4}" presName="spaceBetweenRectangles" presStyleCnt="0"/>
      <dgm:spPr/>
    </dgm:pt>
    <dgm:pt modelId="{60EA665C-C723-40DF-A783-DF99C8BBE816}" type="pres">
      <dgm:prSet presAssocID="{1B573DC9-C583-499D-AB62-23E2E177BB90}" presName="parentLin" presStyleCnt="0"/>
      <dgm:spPr/>
    </dgm:pt>
    <dgm:pt modelId="{E2E1C179-F7B2-4FEA-B7D5-9C555E4BF120}" type="pres">
      <dgm:prSet presAssocID="{1B573DC9-C583-499D-AB62-23E2E177BB90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5BB1E48F-311D-4EA3-8505-9763A2F714E0}" type="pres">
      <dgm:prSet presAssocID="{1B573DC9-C583-499D-AB62-23E2E177BB90}" presName="parentText" presStyleLbl="node1" presStyleIdx="3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4EEE95DE-C55F-435F-93FC-6FD1FAE8DDDB}" type="pres">
      <dgm:prSet presAssocID="{1B573DC9-C583-499D-AB62-23E2E177BB90}" presName="negativeSpace" presStyleCnt="0"/>
      <dgm:spPr/>
    </dgm:pt>
    <dgm:pt modelId="{9BFB8344-98C9-4A07-8AEB-4F76D0900136}" type="pres">
      <dgm:prSet presAssocID="{1B573DC9-C583-499D-AB62-23E2E177BB90}" presName="childText" presStyleLbl="conFgAcc1" presStyleIdx="3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76CC52EC-9518-4250-9552-768316E5A743}" type="pres">
      <dgm:prSet presAssocID="{703A3982-1264-4788-BF75-E7CB3E541B17}" presName="spaceBetweenRectangles" presStyleCnt="0"/>
      <dgm:spPr/>
    </dgm:pt>
    <dgm:pt modelId="{98F9C2E9-7AD6-45F9-A544-35EAFEA414CC}" type="pres">
      <dgm:prSet presAssocID="{1A3722B8-9E17-4356-8BC8-DF0E40EF78D2}" presName="parentLin" presStyleCnt="0"/>
      <dgm:spPr/>
    </dgm:pt>
    <dgm:pt modelId="{A565CE36-4DFB-4615-8EEB-44216B5DA327}" type="pres">
      <dgm:prSet presAssocID="{1A3722B8-9E17-4356-8BC8-DF0E40EF78D2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F3664460-33E7-457F-B2EA-D60A8C7F8169}" type="pres">
      <dgm:prSet presAssocID="{1A3722B8-9E17-4356-8BC8-DF0E40EF78D2}" presName="parentText" presStyleLbl="node1" presStyleIdx="4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68BE373-073F-446D-A73A-CA40BE776EB0}" type="pres">
      <dgm:prSet presAssocID="{1A3722B8-9E17-4356-8BC8-DF0E40EF78D2}" presName="negativeSpace" presStyleCnt="0"/>
      <dgm:spPr/>
    </dgm:pt>
    <dgm:pt modelId="{CBBAC7BE-BFA2-417C-A1E8-7D8543FED267}" type="pres">
      <dgm:prSet presAssocID="{1A3722B8-9E17-4356-8BC8-DF0E40EF78D2}" presName="childText" presStyleLbl="conFgAcc1" presStyleIdx="4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A9C8F87E-5B45-46BC-86B2-1A48AD03DE86}" type="pres">
      <dgm:prSet presAssocID="{603FCC14-0656-4F3B-94BF-C757BB40C78D}" presName="spaceBetweenRectangles" presStyleCnt="0"/>
      <dgm:spPr/>
    </dgm:pt>
    <dgm:pt modelId="{0C7D1E1B-CB93-4FEE-8E3F-F90D82D05A20}" type="pres">
      <dgm:prSet presAssocID="{F23C58CC-F562-4407-8D40-B3588CFCC7F2}" presName="parentLin" presStyleCnt="0"/>
      <dgm:spPr/>
    </dgm:pt>
    <dgm:pt modelId="{17589A63-87FF-4292-B4C9-BD84D1EF49AE}" type="pres">
      <dgm:prSet presAssocID="{F23C58CC-F562-4407-8D40-B3588CFCC7F2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5987C5FF-6D07-4CF2-8DA4-DCAE248149EF}" type="pres">
      <dgm:prSet presAssocID="{F23C58CC-F562-4407-8D40-B3588CFCC7F2}" presName="parentText" presStyleLbl="node1" presStyleIdx="5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CF45F77-FCB1-47A6-9E3A-8E1A3B74056D}" type="pres">
      <dgm:prSet presAssocID="{F23C58CC-F562-4407-8D40-B3588CFCC7F2}" presName="negativeSpace" presStyleCnt="0"/>
      <dgm:spPr/>
    </dgm:pt>
    <dgm:pt modelId="{EDAC6C8E-84CE-4AE5-BD5C-1C28653A3D52}" type="pres">
      <dgm:prSet presAssocID="{F23C58CC-F562-4407-8D40-B3588CFCC7F2}" presName="childText" presStyleLbl="conFgAcc1" presStyleIdx="5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2130FAE3-AA76-46D4-8514-C637F74C9DE0}" type="pres">
      <dgm:prSet presAssocID="{A542FD2C-40BA-495F-8BBD-5099C75857B3}" presName="spaceBetweenRectangles" presStyleCnt="0"/>
      <dgm:spPr/>
    </dgm:pt>
    <dgm:pt modelId="{CEF594FE-0391-40CC-AEF8-3DA49DF398AA}" type="pres">
      <dgm:prSet presAssocID="{0ED80758-45E7-4CDB-A337-2F3DAEDE65F3}" presName="parentLin" presStyleCnt="0"/>
      <dgm:spPr/>
    </dgm:pt>
    <dgm:pt modelId="{EFE6F920-E8D3-470F-8F67-9EB2AA5C5E8B}" type="pres">
      <dgm:prSet presAssocID="{0ED80758-45E7-4CDB-A337-2F3DAEDE65F3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CFBFAA86-C795-4CBB-B7E0-837BCB4AB10D}" type="pres">
      <dgm:prSet presAssocID="{0ED80758-45E7-4CDB-A337-2F3DAEDE65F3}" presName="parentText" presStyleLbl="node1" presStyleIdx="6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0F261ECC-458B-4179-9D73-F812C72A0F74}" type="pres">
      <dgm:prSet presAssocID="{0ED80758-45E7-4CDB-A337-2F3DAEDE65F3}" presName="negativeSpace" presStyleCnt="0"/>
      <dgm:spPr/>
    </dgm:pt>
    <dgm:pt modelId="{83B89D44-8D54-4FFB-9515-610111DAC0E6}" type="pres">
      <dgm:prSet presAssocID="{0ED80758-45E7-4CDB-A337-2F3DAEDE65F3}" presName="childText" presStyleLbl="conFgAcc1" presStyleIdx="6" presStyleCnt="9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52688BC9-3CC8-43C7-A87B-E9C6BD99FFCF}" type="pres">
      <dgm:prSet presAssocID="{53E55A40-B40B-4085-990A-1FFBDC3D05F1}" presName="spaceBetweenRectangles" presStyleCnt="0"/>
      <dgm:spPr/>
    </dgm:pt>
    <dgm:pt modelId="{E52B6751-8D25-4BC4-B35F-44DDB2FDB156}" type="pres">
      <dgm:prSet presAssocID="{59E2BE61-312B-42B8-B57C-414DF7B07B98}" presName="parentLin" presStyleCnt="0"/>
      <dgm:spPr/>
    </dgm:pt>
    <dgm:pt modelId="{7A691018-6047-4ECA-A91E-727763294CA4}" type="pres">
      <dgm:prSet presAssocID="{59E2BE61-312B-42B8-B57C-414DF7B07B98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9D5063CB-9A2E-4087-9CB4-739D4507FB97}" type="pres">
      <dgm:prSet presAssocID="{59E2BE61-312B-42B8-B57C-414DF7B07B98}" presName="parentText" presStyleLbl="node1" presStyleIdx="7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A84152EA-B7C0-43A8-876E-9BF4E25A76FF}" type="pres">
      <dgm:prSet presAssocID="{59E2BE61-312B-42B8-B57C-414DF7B07B98}" presName="negativeSpace" presStyleCnt="0"/>
      <dgm:spPr/>
    </dgm:pt>
    <dgm:pt modelId="{1CC45A96-C31E-450A-A6E9-1D046B50D2E2}" type="pres">
      <dgm:prSet presAssocID="{59E2BE61-312B-42B8-B57C-414DF7B07B98}" presName="childText" presStyleLbl="conFgAcc1" presStyleIdx="7" presStyleCnt="9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0878DB3-13FF-42C3-9B80-6B0275FCDDAF}" type="pres">
      <dgm:prSet presAssocID="{0B6D9441-451A-459A-8A85-4EA13B9D4FBF}" presName="spaceBetweenRectangles" presStyleCnt="0"/>
      <dgm:spPr/>
    </dgm:pt>
    <dgm:pt modelId="{29806826-D25D-42A2-A134-21B889CD5D0A}" type="pres">
      <dgm:prSet presAssocID="{B3BF6232-7A60-4E99-9FFA-43D056C3CD86}" presName="parentLin" presStyleCnt="0"/>
      <dgm:spPr/>
    </dgm:pt>
    <dgm:pt modelId="{E15E27B9-04C5-4132-A7C5-EE5FB3BE489A}" type="pres">
      <dgm:prSet presAssocID="{B3BF6232-7A60-4E99-9FFA-43D056C3CD86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14707CEE-9D17-47B9-AB06-4C8C08A26422}" type="pres">
      <dgm:prSet presAssocID="{B3BF6232-7A60-4E99-9FFA-43D056C3CD86}" presName="parentText" presStyleLbl="node1" presStyleIdx="8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33096C5-E2C7-46FC-A236-84D78D33B69C}" type="pres">
      <dgm:prSet presAssocID="{B3BF6232-7A60-4E99-9FFA-43D056C3CD86}" presName="negativeSpace" presStyleCnt="0"/>
      <dgm:spPr/>
    </dgm:pt>
    <dgm:pt modelId="{0F5BBE7C-AB98-43C9-9BDD-F0B7D18662A3}" type="pres">
      <dgm:prSet presAssocID="{B3BF6232-7A60-4E99-9FFA-43D056C3CD86}" presName="childText" presStyleLbl="conFgAcc1" presStyleIdx="8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4D17A16A-EB46-4219-ADFB-AE77878F24AA}" srcId="{711D4493-FA46-42F4-A211-842DF72793B6}" destId="{4E90EECF-52D2-49E8-82A4-F58E54E66542}" srcOrd="1" destOrd="0" parTransId="{D1927F3D-3F12-40D9-96A3-5C340D1EE69A}" sibTransId="{E0E826C4-7A1F-423B-8CBC-DE5D1C90A228}"/>
    <dgm:cxn modelId="{9633AAC5-29C9-491B-8DC6-50FE9FDC785F}" type="presOf" srcId="{711D4493-FA46-42F4-A211-842DF72793B6}" destId="{47D67B2F-0FCB-4D43-97B5-5B0FB72A9159}" srcOrd="0" destOrd="0" presId="urn:microsoft.com/office/officeart/2005/8/layout/list1"/>
    <dgm:cxn modelId="{403AD9FF-CF4D-4EA8-90A2-996F58AAE0F6}" type="presOf" srcId="{F23C58CC-F562-4407-8D40-B3588CFCC7F2}" destId="{5987C5FF-6D07-4CF2-8DA4-DCAE248149EF}" srcOrd="1" destOrd="0" presId="urn:microsoft.com/office/officeart/2005/8/layout/list1"/>
    <dgm:cxn modelId="{593938C0-C690-4027-8B5B-DD25B89F3217}" type="presOf" srcId="{7C9681CB-3343-445E-8381-CEC3FF527E3B}" destId="{56AB16B7-20EF-4259-BCCE-418EB359C748}" srcOrd="0" destOrd="0" presId="urn:microsoft.com/office/officeart/2005/8/layout/list1"/>
    <dgm:cxn modelId="{AC2EBA6D-2F8F-4C1F-853C-EC3B418DECA5}" type="presOf" srcId="{59E2BE61-312B-42B8-B57C-414DF7B07B98}" destId="{9D5063CB-9A2E-4087-9CB4-739D4507FB97}" srcOrd="1" destOrd="0" presId="urn:microsoft.com/office/officeart/2005/8/layout/list1"/>
    <dgm:cxn modelId="{EC8D9005-32FC-4848-B1B4-C25D539FB110}" srcId="{711D4493-FA46-42F4-A211-842DF72793B6}" destId="{7C9681CB-3343-445E-8381-CEC3FF527E3B}" srcOrd="2" destOrd="0" parTransId="{58E59F50-56AD-401A-9ABE-2689F068EC46}" sibTransId="{CF3680DD-14D1-4101-A0DF-F75839759EB4}"/>
    <dgm:cxn modelId="{ED446F74-EC22-42A1-A03F-0D2375A2E14D}" type="presOf" srcId="{8772EC45-9BBA-419C-AB7F-E973941E4265}" destId="{FC35058B-297E-4BA1-8C4A-BC47853DAD31}" srcOrd="0" destOrd="0" presId="urn:microsoft.com/office/officeart/2005/8/layout/list1"/>
    <dgm:cxn modelId="{C429AA65-3B4A-49A8-8D67-8292A920973E}" type="presOf" srcId="{8772EC45-9BBA-419C-AB7F-E973941E4265}" destId="{FCE7483E-0674-41F9-8EC5-52EE73C9C575}" srcOrd="1" destOrd="0" presId="urn:microsoft.com/office/officeart/2005/8/layout/list1"/>
    <dgm:cxn modelId="{1099A323-0C9F-42C0-AA3B-B35DB7058F24}" type="presOf" srcId="{59E2BE61-312B-42B8-B57C-414DF7B07B98}" destId="{7A691018-6047-4ECA-A91E-727763294CA4}" srcOrd="0" destOrd="0" presId="urn:microsoft.com/office/officeart/2005/8/layout/list1"/>
    <dgm:cxn modelId="{E1C1B34B-3D05-4F07-A872-6CED724FE89D}" type="presOf" srcId="{4E90EECF-52D2-49E8-82A4-F58E54E66542}" destId="{DF64894F-55AB-4333-8777-700D50EC9DAF}" srcOrd="1" destOrd="0" presId="urn:microsoft.com/office/officeart/2005/8/layout/list1"/>
    <dgm:cxn modelId="{348D8012-B1CA-4279-8CA6-87A6228E2073}" type="presOf" srcId="{1B573DC9-C583-499D-AB62-23E2E177BB90}" destId="{E2E1C179-F7B2-4FEA-B7D5-9C555E4BF120}" srcOrd="0" destOrd="0" presId="urn:microsoft.com/office/officeart/2005/8/layout/list1"/>
    <dgm:cxn modelId="{3AE3AB72-470F-460C-8FE4-A1687FFBCDEF}" type="presOf" srcId="{1A3722B8-9E17-4356-8BC8-DF0E40EF78D2}" destId="{A565CE36-4DFB-4615-8EEB-44216B5DA327}" srcOrd="0" destOrd="0" presId="urn:microsoft.com/office/officeart/2005/8/layout/list1"/>
    <dgm:cxn modelId="{3BC14BC8-0095-4B8A-AF6C-8E919BC9AD1C}" type="presOf" srcId="{B3BF6232-7A60-4E99-9FFA-43D056C3CD86}" destId="{E15E27B9-04C5-4132-A7C5-EE5FB3BE489A}" srcOrd="0" destOrd="0" presId="urn:microsoft.com/office/officeart/2005/8/layout/list1"/>
    <dgm:cxn modelId="{9BDCDF1A-19EE-40C0-8633-8B30A2DDA4D4}" type="presOf" srcId="{B3BF6232-7A60-4E99-9FFA-43D056C3CD86}" destId="{14707CEE-9D17-47B9-AB06-4C8C08A26422}" srcOrd="1" destOrd="0" presId="urn:microsoft.com/office/officeart/2005/8/layout/list1"/>
    <dgm:cxn modelId="{89BD60A7-BD15-4586-B6D3-E024613FA40C}" type="presOf" srcId="{F23C58CC-F562-4407-8D40-B3588CFCC7F2}" destId="{17589A63-87FF-4292-B4C9-BD84D1EF49AE}" srcOrd="0" destOrd="0" presId="urn:microsoft.com/office/officeart/2005/8/layout/list1"/>
    <dgm:cxn modelId="{1CEB9736-0BA7-46E7-B2BC-1E4C8BA3853D}" srcId="{711D4493-FA46-42F4-A211-842DF72793B6}" destId="{1B573DC9-C583-499D-AB62-23E2E177BB90}" srcOrd="3" destOrd="0" parTransId="{73ABCF86-23ED-4449-999C-242FA568FAAC}" sibTransId="{703A3982-1264-4788-BF75-E7CB3E541B17}"/>
    <dgm:cxn modelId="{20928153-2437-46CF-B7F2-B412ABD6CF73}" srcId="{711D4493-FA46-42F4-A211-842DF72793B6}" destId="{0ED80758-45E7-4CDB-A337-2F3DAEDE65F3}" srcOrd="6" destOrd="0" parTransId="{C71BFD9A-6121-4179-B527-08C32C05FE89}" sibTransId="{53E55A40-B40B-4085-990A-1FFBDC3D05F1}"/>
    <dgm:cxn modelId="{A785A385-FAF5-4C93-AFCB-697067683512}" type="presOf" srcId="{1A3722B8-9E17-4356-8BC8-DF0E40EF78D2}" destId="{F3664460-33E7-457F-B2EA-D60A8C7F8169}" srcOrd="1" destOrd="0" presId="urn:microsoft.com/office/officeart/2005/8/layout/list1"/>
    <dgm:cxn modelId="{A68C850C-B748-4390-9241-C755C26880E3}" type="presOf" srcId="{7C9681CB-3343-445E-8381-CEC3FF527E3B}" destId="{E1F34365-45C8-4EAC-9553-53DCF05D90C3}" srcOrd="1" destOrd="0" presId="urn:microsoft.com/office/officeart/2005/8/layout/list1"/>
    <dgm:cxn modelId="{9CC23743-4EB4-403B-8BA2-0F8903672464}" srcId="{711D4493-FA46-42F4-A211-842DF72793B6}" destId="{1A3722B8-9E17-4356-8BC8-DF0E40EF78D2}" srcOrd="4" destOrd="0" parTransId="{977EC76F-2FCB-4718-B30F-5CCF54E10312}" sibTransId="{603FCC14-0656-4F3B-94BF-C757BB40C78D}"/>
    <dgm:cxn modelId="{7104B8DA-A628-4C97-9F27-58600F325D48}" type="presOf" srcId="{4E90EECF-52D2-49E8-82A4-F58E54E66542}" destId="{1D695C0F-FB65-40DF-B8CF-E8C86DC2A161}" srcOrd="0" destOrd="0" presId="urn:microsoft.com/office/officeart/2005/8/layout/list1"/>
    <dgm:cxn modelId="{C352AC7E-7D0D-43C5-AE3C-ACA62F24B52B}" type="presOf" srcId="{0ED80758-45E7-4CDB-A337-2F3DAEDE65F3}" destId="{CFBFAA86-C795-4CBB-B7E0-837BCB4AB10D}" srcOrd="1" destOrd="0" presId="urn:microsoft.com/office/officeart/2005/8/layout/list1"/>
    <dgm:cxn modelId="{2EA7D509-9B13-4477-8168-3C8A8F2AEBC8}" type="presOf" srcId="{0ED80758-45E7-4CDB-A337-2F3DAEDE65F3}" destId="{EFE6F920-E8D3-470F-8F67-9EB2AA5C5E8B}" srcOrd="0" destOrd="0" presId="urn:microsoft.com/office/officeart/2005/8/layout/list1"/>
    <dgm:cxn modelId="{AF6E22D7-B113-4EA5-A968-CC054DCDD63A}" type="presOf" srcId="{1B573DC9-C583-499D-AB62-23E2E177BB90}" destId="{5BB1E48F-311D-4EA3-8505-9763A2F714E0}" srcOrd="1" destOrd="0" presId="urn:microsoft.com/office/officeart/2005/8/layout/list1"/>
    <dgm:cxn modelId="{276A87F7-28D9-4ABF-9F60-90626CB3A11C}" srcId="{711D4493-FA46-42F4-A211-842DF72793B6}" destId="{B3BF6232-7A60-4E99-9FFA-43D056C3CD86}" srcOrd="8" destOrd="0" parTransId="{B455C65E-9FCC-419C-988F-E0F11397D23D}" sibTransId="{4D6315D8-D2C7-4806-8A5C-08C3C2FD4EAA}"/>
    <dgm:cxn modelId="{5D3DC90A-3777-4777-8B2D-F9FBA9898867}" srcId="{711D4493-FA46-42F4-A211-842DF72793B6}" destId="{59E2BE61-312B-42B8-B57C-414DF7B07B98}" srcOrd="7" destOrd="0" parTransId="{34F1BAB5-2879-4A46-96B4-EFA0BF016DDF}" sibTransId="{0B6D9441-451A-459A-8A85-4EA13B9D4FBF}"/>
    <dgm:cxn modelId="{7BB713CF-58FE-45C4-9FE5-A49CA1949E33}" srcId="{711D4493-FA46-42F4-A211-842DF72793B6}" destId="{F23C58CC-F562-4407-8D40-B3588CFCC7F2}" srcOrd="5" destOrd="0" parTransId="{423A0C65-1BD0-4938-BB08-E32741168BC2}" sibTransId="{A542FD2C-40BA-495F-8BBD-5099C75857B3}"/>
    <dgm:cxn modelId="{48C181B3-A3DC-4C62-9019-EBE0FC4EFCBB}" type="presParOf" srcId="{47D67B2F-0FCB-4D43-97B5-5B0FB72A9159}" destId="{18484983-AD87-4437-9FCC-BE4665766312}" srcOrd="0" destOrd="0" presId="urn:microsoft.com/office/officeart/2005/8/layout/list1"/>
    <dgm:cxn modelId="{42416EDE-F5D8-44AD-BC77-B4CBC137540C}" type="presParOf" srcId="{18484983-AD87-4437-9FCC-BE4665766312}" destId="{FC35058B-297E-4BA1-8C4A-BC47853DAD31}" srcOrd="0" destOrd="0" presId="urn:microsoft.com/office/officeart/2005/8/layout/list1"/>
    <dgm:cxn modelId="{2E4D4AA4-C652-44BA-ABB8-E60DE23EB416}" type="presParOf" srcId="{18484983-AD87-4437-9FCC-BE4665766312}" destId="{FCE7483E-0674-41F9-8EC5-52EE73C9C575}" srcOrd="1" destOrd="0" presId="urn:microsoft.com/office/officeart/2005/8/layout/list1"/>
    <dgm:cxn modelId="{968EE27D-D0B1-4B00-8E2C-7A232E9A8F5A}" type="presParOf" srcId="{47D67B2F-0FCB-4D43-97B5-5B0FB72A9159}" destId="{D875A5D4-14C2-40A0-AA6E-07BD517517F7}" srcOrd="1" destOrd="0" presId="urn:microsoft.com/office/officeart/2005/8/layout/list1"/>
    <dgm:cxn modelId="{562F610F-18B1-495A-B588-37051B4E4C8A}" type="presParOf" srcId="{47D67B2F-0FCB-4D43-97B5-5B0FB72A9159}" destId="{E9A56F2E-3016-4236-8EB5-A1E818A56990}" srcOrd="2" destOrd="0" presId="urn:microsoft.com/office/officeart/2005/8/layout/list1"/>
    <dgm:cxn modelId="{2CDD0C03-C536-4899-A62F-A9429190FAC5}" type="presParOf" srcId="{47D67B2F-0FCB-4D43-97B5-5B0FB72A9159}" destId="{0988BAA5-4B40-484F-B09B-6CA7A086A7FB}" srcOrd="3" destOrd="0" presId="urn:microsoft.com/office/officeart/2005/8/layout/list1"/>
    <dgm:cxn modelId="{30D2C3F2-1290-47D5-B092-6E4824E879CC}" type="presParOf" srcId="{47D67B2F-0FCB-4D43-97B5-5B0FB72A9159}" destId="{F93B6375-CF75-4322-AB01-9447CDAF0F1E}" srcOrd="4" destOrd="0" presId="urn:microsoft.com/office/officeart/2005/8/layout/list1"/>
    <dgm:cxn modelId="{BE10D471-1459-46A5-A9BC-91C742D3E452}" type="presParOf" srcId="{F93B6375-CF75-4322-AB01-9447CDAF0F1E}" destId="{1D695C0F-FB65-40DF-B8CF-E8C86DC2A161}" srcOrd="0" destOrd="0" presId="urn:microsoft.com/office/officeart/2005/8/layout/list1"/>
    <dgm:cxn modelId="{D6780DC6-9F78-420C-94D6-9AC7A5F201F8}" type="presParOf" srcId="{F93B6375-CF75-4322-AB01-9447CDAF0F1E}" destId="{DF64894F-55AB-4333-8777-700D50EC9DAF}" srcOrd="1" destOrd="0" presId="urn:microsoft.com/office/officeart/2005/8/layout/list1"/>
    <dgm:cxn modelId="{5B72F186-A9E4-49B2-AB26-732EB96487A7}" type="presParOf" srcId="{47D67B2F-0FCB-4D43-97B5-5B0FB72A9159}" destId="{73F6AD08-BCE5-40C9-BF67-BEB81EAB5186}" srcOrd="5" destOrd="0" presId="urn:microsoft.com/office/officeart/2005/8/layout/list1"/>
    <dgm:cxn modelId="{1FB43452-1E9A-4FF2-AA61-5EF0345A662C}" type="presParOf" srcId="{47D67B2F-0FCB-4D43-97B5-5B0FB72A9159}" destId="{0A24F579-A0CF-4D71-B798-6384C1A22509}" srcOrd="6" destOrd="0" presId="urn:microsoft.com/office/officeart/2005/8/layout/list1"/>
    <dgm:cxn modelId="{549D6267-8319-4444-8359-02B86788B450}" type="presParOf" srcId="{47D67B2F-0FCB-4D43-97B5-5B0FB72A9159}" destId="{99C74616-FF7D-4BC2-8AB7-8FB74E44A25C}" srcOrd="7" destOrd="0" presId="urn:microsoft.com/office/officeart/2005/8/layout/list1"/>
    <dgm:cxn modelId="{2FBBB8B6-FF89-4C7B-9C20-3B0168173286}" type="presParOf" srcId="{47D67B2F-0FCB-4D43-97B5-5B0FB72A9159}" destId="{89F055A8-3776-41D0-831B-4B5EAB207314}" srcOrd="8" destOrd="0" presId="urn:microsoft.com/office/officeart/2005/8/layout/list1"/>
    <dgm:cxn modelId="{34E476D0-0266-4708-B9BF-8479F5331A4B}" type="presParOf" srcId="{89F055A8-3776-41D0-831B-4B5EAB207314}" destId="{56AB16B7-20EF-4259-BCCE-418EB359C748}" srcOrd="0" destOrd="0" presId="urn:microsoft.com/office/officeart/2005/8/layout/list1"/>
    <dgm:cxn modelId="{7835B438-602C-46F4-B4A1-A12FF8F99C4F}" type="presParOf" srcId="{89F055A8-3776-41D0-831B-4B5EAB207314}" destId="{E1F34365-45C8-4EAC-9553-53DCF05D90C3}" srcOrd="1" destOrd="0" presId="urn:microsoft.com/office/officeart/2005/8/layout/list1"/>
    <dgm:cxn modelId="{4CE9D3B7-E73F-4F6E-BFEB-0452D01496F6}" type="presParOf" srcId="{47D67B2F-0FCB-4D43-97B5-5B0FB72A9159}" destId="{BE8156CD-9E0A-4616-BF5E-5E9B98F3AD57}" srcOrd="9" destOrd="0" presId="urn:microsoft.com/office/officeart/2005/8/layout/list1"/>
    <dgm:cxn modelId="{10BA0D20-9EC6-447E-8B30-578AB6E03886}" type="presParOf" srcId="{47D67B2F-0FCB-4D43-97B5-5B0FB72A9159}" destId="{49B17AA2-F938-4257-88F7-7A0C62226F62}" srcOrd="10" destOrd="0" presId="urn:microsoft.com/office/officeart/2005/8/layout/list1"/>
    <dgm:cxn modelId="{EB7836EF-6170-4E6B-A9F1-A22EC2C15790}" type="presParOf" srcId="{47D67B2F-0FCB-4D43-97B5-5B0FB72A9159}" destId="{BE47C74D-B224-4871-85A5-CBC098AE3F42}" srcOrd="11" destOrd="0" presId="urn:microsoft.com/office/officeart/2005/8/layout/list1"/>
    <dgm:cxn modelId="{84F9B119-FDF3-46FB-A0DC-32D57FF1F056}" type="presParOf" srcId="{47D67B2F-0FCB-4D43-97B5-5B0FB72A9159}" destId="{60EA665C-C723-40DF-A783-DF99C8BBE816}" srcOrd="12" destOrd="0" presId="urn:microsoft.com/office/officeart/2005/8/layout/list1"/>
    <dgm:cxn modelId="{FAF74839-3D35-4199-A1A5-9F1185CA551C}" type="presParOf" srcId="{60EA665C-C723-40DF-A783-DF99C8BBE816}" destId="{E2E1C179-F7B2-4FEA-B7D5-9C555E4BF120}" srcOrd="0" destOrd="0" presId="urn:microsoft.com/office/officeart/2005/8/layout/list1"/>
    <dgm:cxn modelId="{23793006-14A5-4CB4-84A4-5AC98B45BD5F}" type="presParOf" srcId="{60EA665C-C723-40DF-A783-DF99C8BBE816}" destId="{5BB1E48F-311D-4EA3-8505-9763A2F714E0}" srcOrd="1" destOrd="0" presId="urn:microsoft.com/office/officeart/2005/8/layout/list1"/>
    <dgm:cxn modelId="{656FA43B-441E-4181-B872-E96B0DF7DD45}" type="presParOf" srcId="{47D67B2F-0FCB-4D43-97B5-5B0FB72A9159}" destId="{4EEE95DE-C55F-435F-93FC-6FD1FAE8DDDB}" srcOrd="13" destOrd="0" presId="urn:microsoft.com/office/officeart/2005/8/layout/list1"/>
    <dgm:cxn modelId="{2697BD0D-02E0-44A9-99ED-B2515C092FD4}" type="presParOf" srcId="{47D67B2F-0FCB-4D43-97B5-5B0FB72A9159}" destId="{9BFB8344-98C9-4A07-8AEB-4F76D0900136}" srcOrd="14" destOrd="0" presId="urn:microsoft.com/office/officeart/2005/8/layout/list1"/>
    <dgm:cxn modelId="{2E37DB45-6765-4143-9AEC-8BCD0652B70E}" type="presParOf" srcId="{47D67B2F-0FCB-4D43-97B5-5B0FB72A9159}" destId="{76CC52EC-9518-4250-9552-768316E5A743}" srcOrd="15" destOrd="0" presId="urn:microsoft.com/office/officeart/2005/8/layout/list1"/>
    <dgm:cxn modelId="{CAA24CBF-1812-42B8-85F3-D6E5948EC780}" type="presParOf" srcId="{47D67B2F-0FCB-4D43-97B5-5B0FB72A9159}" destId="{98F9C2E9-7AD6-45F9-A544-35EAFEA414CC}" srcOrd="16" destOrd="0" presId="urn:microsoft.com/office/officeart/2005/8/layout/list1"/>
    <dgm:cxn modelId="{FEB130A0-3E48-43A3-B7FF-7FD5714E87A4}" type="presParOf" srcId="{98F9C2E9-7AD6-45F9-A544-35EAFEA414CC}" destId="{A565CE36-4DFB-4615-8EEB-44216B5DA327}" srcOrd="0" destOrd="0" presId="urn:microsoft.com/office/officeart/2005/8/layout/list1"/>
    <dgm:cxn modelId="{35BFEEE7-D0FA-4CB0-B540-A15CE1A4B09C}" type="presParOf" srcId="{98F9C2E9-7AD6-45F9-A544-35EAFEA414CC}" destId="{F3664460-33E7-457F-B2EA-D60A8C7F8169}" srcOrd="1" destOrd="0" presId="urn:microsoft.com/office/officeart/2005/8/layout/list1"/>
    <dgm:cxn modelId="{1E2A3E82-E0AE-409A-BA2C-E77CAA212415}" type="presParOf" srcId="{47D67B2F-0FCB-4D43-97B5-5B0FB72A9159}" destId="{068BE373-073F-446D-A73A-CA40BE776EB0}" srcOrd="17" destOrd="0" presId="urn:microsoft.com/office/officeart/2005/8/layout/list1"/>
    <dgm:cxn modelId="{A6723030-16D9-46A7-88C8-A3E01019217C}" type="presParOf" srcId="{47D67B2F-0FCB-4D43-97B5-5B0FB72A9159}" destId="{CBBAC7BE-BFA2-417C-A1E8-7D8543FED267}" srcOrd="18" destOrd="0" presId="urn:microsoft.com/office/officeart/2005/8/layout/list1"/>
    <dgm:cxn modelId="{D8810783-3BD5-4335-85CF-D2E2AF822F62}" type="presParOf" srcId="{47D67B2F-0FCB-4D43-97B5-5B0FB72A9159}" destId="{A9C8F87E-5B45-46BC-86B2-1A48AD03DE86}" srcOrd="19" destOrd="0" presId="urn:microsoft.com/office/officeart/2005/8/layout/list1"/>
    <dgm:cxn modelId="{BC408AB7-AA16-4695-8738-98CAA465C4A3}" type="presParOf" srcId="{47D67B2F-0FCB-4D43-97B5-5B0FB72A9159}" destId="{0C7D1E1B-CB93-4FEE-8E3F-F90D82D05A20}" srcOrd="20" destOrd="0" presId="urn:microsoft.com/office/officeart/2005/8/layout/list1"/>
    <dgm:cxn modelId="{CA169006-7523-475E-83A6-16B1E946F844}" type="presParOf" srcId="{0C7D1E1B-CB93-4FEE-8E3F-F90D82D05A20}" destId="{17589A63-87FF-4292-B4C9-BD84D1EF49AE}" srcOrd="0" destOrd="0" presId="urn:microsoft.com/office/officeart/2005/8/layout/list1"/>
    <dgm:cxn modelId="{80849C53-E815-44EA-A027-9C65DF20E908}" type="presParOf" srcId="{0C7D1E1B-CB93-4FEE-8E3F-F90D82D05A20}" destId="{5987C5FF-6D07-4CF2-8DA4-DCAE248149EF}" srcOrd="1" destOrd="0" presId="urn:microsoft.com/office/officeart/2005/8/layout/list1"/>
    <dgm:cxn modelId="{6C7ED287-438D-4998-9F44-E11FECB4129C}" type="presParOf" srcId="{47D67B2F-0FCB-4D43-97B5-5B0FB72A9159}" destId="{ECF45F77-FCB1-47A6-9E3A-8E1A3B74056D}" srcOrd="21" destOrd="0" presId="urn:microsoft.com/office/officeart/2005/8/layout/list1"/>
    <dgm:cxn modelId="{682F7AE5-62FA-44DF-A057-59CADC09AD1C}" type="presParOf" srcId="{47D67B2F-0FCB-4D43-97B5-5B0FB72A9159}" destId="{EDAC6C8E-84CE-4AE5-BD5C-1C28653A3D52}" srcOrd="22" destOrd="0" presId="urn:microsoft.com/office/officeart/2005/8/layout/list1"/>
    <dgm:cxn modelId="{00CD2051-8259-4867-A11E-875F0489293F}" type="presParOf" srcId="{47D67B2F-0FCB-4D43-97B5-5B0FB72A9159}" destId="{2130FAE3-AA76-46D4-8514-C637F74C9DE0}" srcOrd="23" destOrd="0" presId="urn:microsoft.com/office/officeart/2005/8/layout/list1"/>
    <dgm:cxn modelId="{274CA149-1944-435D-A2E3-3AFA5838F9FF}" type="presParOf" srcId="{47D67B2F-0FCB-4D43-97B5-5B0FB72A9159}" destId="{CEF594FE-0391-40CC-AEF8-3DA49DF398AA}" srcOrd="24" destOrd="0" presId="urn:microsoft.com/office/officeart/2005/8/layout/list1"/>
    <dgm:cxn modelId="{D58D1464-45E3-4182-A205-4D4ED82F9DFF}" type="presParOf" srcId="{CEF594FE-0391-40CC-AEF8-3DA49DF398AA}" destId="{EFE6F920-E8D3-470F-8F67-9EB2AA5C5E8B}" srcOrd="0" destOrd="0" presId="urn:microsoft.com/office/officeart/2005/8/layout/list1"/>
    <dgm:cxn modelId="{EEA81102-75C9-4F7E-B142-C1653FAA55E3}" type="presParOf" srcId="{CEF594FE-0391-40CC-AEF8-3DA49DF398AA}" destId="{CFBFAA86-C795-4CBB-B7E0-837BCB4AB10D}" srcOrd="1" destOrd="0" presId="urn:microsoft.com/office/officeart/2005/8/layout/list1"/>
    <dgm:cxn modelId="{28570C46-0B9E-4943-A677-3F477F835A4D}" type="presParOf" srcId="{47D67B2F-0FCB-4D43-97B5-5B0FB72A9159}" destId="{0F261ECC-458B-4179-9D73-F812C72A0F74}" srcOrd="25" destOrd="0" presId="urn:microsoft.com/office/officeart/2005/8/layout/list1"/>
    <dgm:cxn modelId="{7EFEB5D5-2092-4847-9096-EDB2C04F6653}" type="presParOf" srcId="{47D67B2F-0FCB-4D43-97B5-5B0FB72A9159}" destId="{83B89D44-8D54-4FFB-9515-610111DAC0E6}" srcOrd="26" destOrd="0" presId="urn:microsoft.com/office/officeart/2005/8/layout/list1"/>
    <dgm:cxn modelId="{0E01F8E0-FA8A-406C-B2D4-A8B4648C3199}" type="presParOf" srcId="{47D67B2F-0FCB-4D43-97B5-5B0FB72A9159}" destId="{52688BC9-3CC8-43C7-A87B-E9C6BD99FFCF}" srcOrd="27" destOrd="0" presId="urn:microsoft.com/office/officeart/2005/8/layout/list1"/>
    <dgm:cxn modelId="{D6317BBE-E5BF-49E5-AE86-30AB8B2684C0}" type="presParOf" srcId="{47D67B2F-0FCB-4D43-97B5-5B0FB72A9159}" destId="{E52B6751-8D25-4BC4-B35F-44DDB2FDB156}" srcOrd="28" destOrd="0" presId="urn:microsoft.com/office/officeart/2005/8/layout/list1"/>
    <dgm:cxn modelId="{81063A07-1B7D-4708-81BD-D5AD54D5E4BC}" type="presParOf" srcId="{E52B6751-8D25-4BC4-B35F-44DDB2FDB156}" destId="{7A691018-6047-4ECA-A91E-727763294CA4}" srcOrd="0" destOrd="0" presId="urn:microsoft.com/office/officeart/2005/8/layout/list1"/>
    <dgm:cxn modelId="{0BDF5F2B-845A-449B-8E77-4CC537B7DF11}" type="presParOf" srcId="{E52B6751-8D25-4BC4-B35F-44DDB2FDB156}" destId="{9D5063CB-9A2E-4087-9CB4-739D4507FB97}" srcOrd="1" destOrd="0" presId="urn:microsoft.com/office/officeart/2005/8/layout/list1"/>
    <dgm:cxn modelId="{B7FFF466-E1AC-456F-9D2D-07DF245663E3}" type="presParOf" srcId="{47D67B2F-0FCB-4D43-97B5-5B0FB72A9159}" destId="{A84152EA-B7C0-43A8-876E-9BF4E25A76FF}" srcOrd="29" destOrd="0" presId="urn:microsoft.com/office/officeart/2005/8/layout/list1"/>
    <dgm:cxn modelId="{8B0AA097-92AF-48CC-A2FE-E3C2C23E1468}" type="presParOf" srcId="{47D67B2F-0FCB-4D43-97B5-5B0FB72A9159}" destId="{1CC45A96-C31E-450A-A6E9-1D046B50D2E2}" srcOrd="30" destOrd="0" presId="urn:microsoft.com/office/officeart/2005/8/layout/list1"/>
    <dgm:cxn modelId="{DCEA467E-1460-4791-B6F3-4C6177E4E89D}" type="presParOf" srcId="{47D67B2F-0FCB-4D43-97B5-5B0FB72A9159}" destId="{80878DB3-13FF-42C3-9B80-6B0275FCDDAF}" srcOrd="31" destOrd="0" presId="urn:microsoft.com/office/officeart/2005/8/layout/list1"/>
    <dgm:cxn modelId="{E02FAE0C-9461-423C-9AA4-A27F80CAF6AD}" type="presParOf" srcId="{47D67B2F-0FCB-4D43-97B5-5B0FB72A9159}" destId="{29806826-D25D-42A2-A134-21B889CD5D0A}" srcOrd="32" destOrd="0" presId="urn:microsoft.com/office/officeart/2005/8/layout/list1"/>
    <dgm:cxn modelId="{EA09D0E3-4E79-4D96-A77E-E4EF6D586593}" type="presParOf" srcId="{29806826-D25D-42A2-A134-21B889CD5D0A}" destId="{E15E27B9-04C5-4132-A7C5-EE5FB3BE489A}" srcOrd="0" destOrd="0" presId="urn:microsoft.com/office/officeart/2005/8/layout/list1"/>
    <dgm:cxn modelId="{E1DB46E2-F7D7-4A41-96F5-9C7731CC095F}" type="presParOf" srcId="{29806826-D25D-42A2-A134-21B889CD5D0A}" destId="{14707CEE-9D17-47B9-AB06-4C8C08A26422}" srcOrd="1" destOrd="0" presId="urn:microsoft.com/office/officeart/2005/8/layout/list1"/>
    <dgm:cxn modelId="{F098D6D7-EDCC-464F-9BDF-E34BD7F76399}" type="presParOf" srcId="{47D67B2F-0FCB-4D43-97B5-5B0FB72A9159}" destId="{B33096C5-E2C7-46FC-A236-84D78D33B69C}" srcOrd="33" destOrd="0" presId="urn:microsoft.com/office/officeart/2005/8/layout/list1"/>
    <dgm:cxn modelId="{53148D2C-69D2-4C72-A0B6-19872A86D0E7}" type="presParOf" srcId="{47D67B2F-0FCB-4D43-97B5-5B0FB72A9159}" destId="{0F5BBE7C-AB98-43C9-9BDD-F0B7D18662A3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Patient History Tracking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A961B-EB9B-4C90-BBA6-B754AAF0A6A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Graphical Dashboards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954EEA1-06CA-4B73-BB6E-A91A7F5C78D1}" type="parTrans" cxnId="{8A8C76C2-8E3B-4A94-B2B4-F60D63E31B1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5FB55-6034-4F2D-B80E-3E884D4722AB}" type="sibTrans" cxnId="{8A8C76C2-8E3B-4A94-B2B4-F60D63E31B1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DC4F1-DF03-42C3-BDC5-D08711DE1CE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Collection Reports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F700C45E-4DC8-4858-9B6D-9653599B02E6}" type="parTrans" cxnId="{BD598508-5E2C-49A8-9785-132D511CB52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1D001F-7FC7-4BB0-8DE4-A2CA74A4AD82}" type="sibTrans" cxnId="{BD598508-5E2C-49A8-9785-132D511CB52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D713B-3DE5-4F92-94C1-5F3E10403CC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Department wise Sales 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B298106-F65B-48C3-AB8A-FBECE93E44D7}" type="parTrans" cxnId="{CA448C40-DBA2-42C5-9F32-F3075A5BF1D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610D30-5BAB-4906-9D38-153DB147998A}" type="sibTrans" cxnId="{CA448C40-DBA2-42C5-9F32-F3075A5BF1D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4F1AF-20B4-4D91-BEDB-B2DD952F8485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OPD / IPD Report (Department  wise)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2EB3440-F1CD-40DE-B500-C3F6A0FDD341}" type="parTrans" cxnId="{36E4B187-578E-48C7-827C-DAD04F8E967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B751C3-9978-45E4-BC11-CB55B47F355C}" type="sibTrans" cxnId="{36E4B187-578E-48C7-827C-DAD04F8E967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5F158E-9D69-4A6A-B580-41B825B45B7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Bed Occupancy Analysis (Floor wise / Nursing Station wise)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2F156285-8855-4FEF-91F3-4D2FE0755062}" type="parTrans" cxnId="{B72DF38F-BEB8-41D8-9EE0-FCAA7D3E4F5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C7AB67-18AA-4738-93B9-F52DE545E2BC}" type="sibTrans" cxnId="{B72DF38F-BEB8-41D8-9EE0-FCAA7D3E4F5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FCADE-9ECF-4D64-ADC6-3AAB99BB61D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Activity Summary (for Top Mgt.)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01EBCBE-F47A-402C-B601-1027B59FCE5C}" type="parTrans" cxnId="{285C65E1-CBD5-4552-94C3-58599C9151E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9E89B3-30EE-42E6-95B8-5C8200C26BB7}" type="sibTrans" cxnId="{285C65E1-CBD5-4552-94C3-58599C9151E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BEC81-F639-41A3-8340-32F233D1D06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Clearance Check List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A608C87-21D4-41E8-AF77-DEC1977F5D4E}" type="parTrans" cxnId="{E20CB742-32B4-4412-B514-1E91CB45772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E3FC7-A3AE-47C2-BE86-B48561D70694}" type="sibTrans" cxnId="{E20CB742-32B4-4412-B514-1E91CB45772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679A7-90E5-4CF8-91C0-48E13C12F217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M.I.S. on Mobile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78A7620-5D7E-4E36-A52E-0C27981FA122}" type="parTrans" cxnId="{6EF48E4B-000D-4B2B-AF5D-B8177A9026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DE791-CE31-46F0-BE46-F1F1C4EFEA46}" type="sibTrans" cxnId="{6EF48E4B-000D-4B2B-AF5D-B8177A9026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9089CDD4-028C-4694-B76D-DB7E35EC6CAE}" type="pres">
      <dgm:prSet presAssocID="{617A961B-EB9B-4C90-BBA6-B754AAF0A6AF}" presName="parentLin" presStyleCnt="0"/>
      <dgm:spPr/>
    </dgm:pt>
    <dgm:pt modelId="{568EA41E-DE80-4E1A-A0DD-025D3FFEE050}" type="pres">
      <dgm:prSet presAssocID="{617A961B-EB9B-4C90-BBA6-B754AAF0A6AF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E8925A21-63C6-4038-A36C-10AC366CF0B7}" type="pres">
      <dgm:prSet presAssocID="{617A961B-EB9B-4C90-BBA6-B754AAF0A6A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C1546-3700-419F-98B3-50543BC2A6B9}" type="pres">
      <dgm:prSet presAssocID="{617A961B-EB9B-4C90-BBA6-B754AAF0A6AF}" presName="negativeSpace" presStyleCnt="0"/>
      <dgm:spPr/>
    </dgm:pt>
    <dgm:pt modelId="{47328270-ED94-4140-BB59-0F75D3588756}" type="pres">
      <dgm:prSet presAssocID="{617A961B-EB9B-4C90-BBA6-B754AAF0A6AF}" presName="childText" presStyleLbl="conFgAcc1" presStyleIdx="1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6DD016A-FE9E-46D0-9AAA-990B07FAF0FE}" type="pres">
      <dgm:prSet presAssocID="{C455FB55-6034-4F2D-B80E-3E884D4722AB}" presName="spaceBetweenRectangles" presStyleCnt="0"/>
      <dgm:spPr/>
    </dgm:pt>
    <dgm:pt modelId="{2F69D655-B065-44D1-A291-AA022743920E}" type="pres">
      <dgm:prSet presAssocID="{41BDC4F1-DF03-42C3-BDC5-D08711DE1CE8}" presName="parentLin" presStyleCnt="0"/>
      <dgm:spPr/>
    </dgm:pt>
    <dgm:pt modelId="{D64BCF86-1C74-4BA0-AC07-AA7FEA320F60}" type="pres">
      <dgm:prSet presAssocID="{41BDC4F1-DF03-42C3-BDC5-D08711DE1CE8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A2E1C6DC-A943-4C82-BDDB-B176D0203FD9}" type="pres">
      <dgm:prSet presAssocID="{41BDC4F1-DF03-42C3-BDC5-D08711DE1CE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1857F-D503-456E-A0D0-07155450674A}" type="pres">
      <dgm:prSet presAssocID="{41BDC4F1-DF03-42C3-BDC5-D08711DE1CE8}" presName="negativeSpace" presStyleCnt="0"/>
      <dgm:spPr/>
    </dgm:pt>
    <dgm:pt modelId="{CE80430B-06C2-47C8-B3CF-AF71426F0161}" type="pres">
      <dgm:prSet presAssocID="{41BDC4F1-DF03-42C3-BDC5-D08711DE1CE8}" presName="childText" presStyleLbl="conFgAcc1" presStyleIdx="2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486D92BF-EA37-40C5-B267-AED0B1FFA1D9}" type="pres">
      <dgm:prSet presAssocID="{CC1D001F-7FC7-4BB0-8DE4-A2CA74A4AD82}" presName="spaceBetweenRectangles" presStyleCnt="0"/>
      <dgm:spPr/>
    </dgm:pt>
    <dgm:pt modelId="{4C772AB4-CFA1-4AA5-9D79-55324BA6FFC7}" type="pres">
      <dgm:prSet presAssocID="{901D713B-3DE5-4F92-94C1-5F3E10403CCF}" presName="parentLin" presStyleCnt="0"/>
      <dgm:spPr/>
    </dgm:pt>
    <dgm:pt modelId="{194FD758-424B-40DB-9D22-F4279BEAC3DF}" type="pres">
      <dgm:prSet presAssocID="{901D713B-3DE5-4F92-94C1-5F3E10403CCF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8C9D0AA8-4FC7-47CE-AC8C-3613A8296106}" type="pres">
      <dgm:prSet presAssocID="{901D713B-3DE5-4F92-94C1-5F3E10403CCF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C0113-D81C-4CF2-B044-541A3D21EDE8}" type="pres">
      <dgm:prSet presAssocID="{901D713B-3DE5-4F92-94C1-5F3E10403CCF}" presName="negativeSpace" presStyleCnt="0"/>
      <dgm:spPr/>
    </dgm:pt>
    <dgm:pt modelId="{756E5D03-8163-411C-953C-DD3E6253DC83}" type="pres">
      <dgm:prSet presAssocID="{901D713B-3DE5-4F92-94C1-5F3E10403CCF}" presName="childText" presStyleLbl="conFgAcc1" presStyleIdx="3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3A124C1-6587-4A7B-9301-4802B9C78756}" type="pres">
      <dgm:prSet presAssocID="{45610D30-5BAB-4906-9D38-153DB147998A}" presName="spaceBetweenRectangles" presStyleCnt="0"/>
      <dgm:spPr/>
    </dgm:pt>
    <dgm:pt modelId="{14126876-D135-4A9C-A9CA-33AA747B251D}" type="pres">
      <dgm:prSet presAssocID="{56C4F1AF-20B4-4D91-BEDB-B2DD952F8485}" presName="parentLin" presStyleCnt="0"/>
      <dgm:spPr/>
    </dgm:pt>
    <dgm:pt modelId="{E5512BEC-62BE-419D-ADA4-614EE3F0085D}" type="pres">
      <dgm:prSet presAssocID="{56C4F1AF-20B4-4D91-BEDB-B2DD952F8485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C313F6CD-1B67-494F-BA8B-B6D7E9FEE6E0}" type="pres">
      <dgm:prSet presAssocID="{56C4F1AF-20B4-4D91-BEDB-B2DD952F848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22238-56EA-406C-AFD5-4D6A156B55E9}" type="pres">
      <dgm:prSet presAssocID="{56C4F1AF-20B4-4D91-BEDB-B2DD952F8485}" presName="negativeSpace" presStyleCnt="0"/>
      <dgm:spPr/>
    </dgm:pt>
    <dgm:pt modelId="{302B9942-DAB9-4E15-BD52-B6E21CE8AC09}" type="pres">
      <dgm:prSet presAssocID="{56C4F1AF-20B4-4D91-BEDB-B2DD952F8485}" presName="childText" presStyleLbl="conFgAcc1" presStyleIdx="4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1E470BF-5184-49B5-A557-89BF1E32A2B1}" type="pres">
      <dgm:prSet presAssocID="{CBB751C3-9978-45E4-BC11-CB55B47F355C}" presName="spaceBetweenRectangles" presStyleCnt="0"/>
      <dgm:spPr/>
    </dgm:pt>
    <dgm:pt modelId="{6B82135C-DD54-489F-8CA3-2106B4C8835A}" type="pres">
      <dgm:prSet presAssocID="{F35F158E-9D69-4A6A-B580-41B825B45B7E}" presName="parentLin" presStyleCnt="0"/>
      <dgm:spPr/>
    </dgm:pt>
    <dgm:pt modelId="{08C44535-4A12-4B8F-A7E3-B5603209FE2C}" type="pres">
      <dgm:prSet presAssocID="{F35F158E-9D69-4A6A-B580-41B825B45B7E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1CFEB757-9CCB-406B-B564-BEB55309576A}" type="pres">
      <dgm:prSet presAssocID="{F35F158E-9D69-4A6A-B580-41B825B45B7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23FD-A207-4B0C-8F6A-DA78C1E3D34D}" type="pres">
      <dgm:prSet presAssocID="{F35F158E-9D69-4A6A-B580-41B825B45B7E}" presName="negativeSpace" presStyleCnt="0"/>
      <dgm:spPr/>
    </dgm:pt>
    <dgm:pt modelId="{3DC390FE-5F80-475F-9569-1375A637E44C}" type="pres">
      <dgm:prSet presAssocID="{F35F158E-9D69-4A6A-B580-41B825B45B7E}" presName="childText" presStyleLbl="conFgAcc1" presStyleIdx="5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2D04CF0-FFC1-45A9-ACA8-DF30738E0B6B}" type="pres">
      <dgm:prSet presAssocID="{F4C7AB67-18AA-4738-93B9-F52DE545E2BC}" presName="spaceBetweenRectangles" presStyleCnt="0"/>
      <dgm:spPr/>
    </dgm:pt>
    <dgm:pt modelId="{5C1D7D90-DBE5-4474-873F-EFA315C382F5}" type="pres">
      <dgm:prSet presAssocID="{A6FFCADE-9ECF-4D64-ADC6-3AAB99BB61D2}" presName="parentLin" presStyleCnt="0"/>
      <dgm:spPr/>
    </dgm:pt>
    <dgm:pt modelId="{DEB9075D-CFE6-4F11-8802-EBC766285AD6}" type="pres">
      <dgm:prSet presAssocID="{A6FFCADE-9ECF-4D64-ADC6-3AAB99BB61D2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D27C7C8C-5B6D-401F-9A82-0028A0543634}" type="pres">
      <dgm:prSet presAssocID="{A6FFCADE-9ECF-4D64-ADC6-3AAB99BB61D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8D32D-62FF-4F4D-82AF-9F5E39C4BE32}" type="pres">
      <dgm:prSet presAssocID="{A6FFCADE-9ECF-4D64-ADC6-3AAB99BB61D2}" presName="negativeSpace" presStyleCnt="0"/>
      <dgm:spPr/>
    </dgm:pt>
    <dgm:pt modelId="{A9F11FBC-BCC8-496E-8A91-95A2E2AED910}" type="pres">
      <dgm:prSet presAssocID="{A6FFCADE-9ECF-4D64-ADC6-3AAB99BB61D2}" presName="childText" presStyleLbl="conFgAcc1" presStyleIdx="6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A241435-1241-4306-B7E8-3131E70074A7}" type="pres">
      <dgm:prSet presAssocID="{0B9E89B3-30EE-42E6-95B8-5C8200C26BB7}" presName="spaceBetweenRectangles" presStyleCnt="0"/>
      <dgm:spPr/>
    </dgm:pt>
    <dgm:pt modelId="{2F38ED7E-7865-4D44-9A2E-D84FD7653F13}" type="pres">
      <dgm:prSet presAssocID="{D83BEC81-F639-41A3-8340-32F233D1D06C}" presName="parentLin" presStyleCnt="0"/>
      <dgm:spPr/>
    </dgm:pt>
    <dgm:pt modelId="{50FFC486-790B-4057-B255-E8F556ECAA85}" type="pres">
      <dgm:prSet presAssocID="{D83BEC81-F639-41A3-8340-32F233D1D06C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17288B90-928B-4705-BFDE-7E1D34498C79}" type="pres">
      <dgm:prSet presAssocID="{D83BEC81-F639-41A3-8340-32F233D1D06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87899-F253-4549-92F0-876DC49C3786}" type="pres">
      <dgm:prSet presAssocID="{D83BEC81-F639-41A3-8340-32F233D1D06C}" presName="negativeSpace" presStyleCnt="0"/>
      <dgm:spPr/>
    </dgm:pt>
    <dgm:pt modelId="{3E1D07C4-54C5-4F4A-9774-2BB2E3BE9AAF}" type="pres">
      <dgm:prSet presAssocID="{D83BEC81-F639-41A3-8340-32F233D1D06C}" presName="childText" presStyleLbl="conFgAcc1" presStyleIdx="7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A6DABDCE-1A1D-4A12-9C0B-A12FF0A2C90E}" type="pres">
      <dgm:prSet presAssocID="{421E3FC7-A3AE-47C2-BE86-B48561D70694}" presName="spaceBetweenRectangles" presStyleCnt="0"/>
      <dgm:spPr/>
    </dgm:pt>
    <dgm:pt modelId="{EDA30DA9-044C-4341-B157-2E795C4A9114}" type="pres">
      <dgm:prSet presAssocID="{95D679A7-90E5-4CF8-91C0-48E13C12F217}" presName="parentLin" presStyleCnt="0"/>
      <dgm:spPr/>
    </dgm:pt>
    <dgm:pt modelId="{487E7494-7D2F-4288-813E-40888C81D6FF}" type="pres">
      <dgm:prSet presAssocID="{95D679A7-90E5-4CF8-91C0-48E13C12F217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E505A0E8-46EA-49F1-91FB-D2F0272BD6F5}" type="pres">
      <dgm:prSet presAssocID="{95D679A7-90E5-4CF8-91C0-48E13C12F21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ED1892-D1E8-426D-940E-0CAF99310D41}" type="pres">
      <dgm:prSet presAssocID="{95D679A7-90E5-4CF8-91C0-48E13C12F217}" presName="negativeSpace" presStyleCnt="0"/>
      <dgm:spPr/>
    </dgm:pt>
    <dgm:pt modelId="{C3E5C8AC-E81E-432E-8BD2-11924A125CD1}" type="pres">
      <dgm:prSet presAssocID="{95D679A7-90E5-4CF8-91C0-48E13C12F217}" presName="childText" presStyleLbl="conFgAcc1" presStyleIdx="8" presStyleCnt="9">
        <dgm:presLayoutVars>
          <dgm:bulletEnabled val="1"/>
        </dgm:presLayoutVars>
      </dgm:prSet>
      <dgm:spPr>
        <a:solidFill>
          <a:srgbClr val="C3DFCA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2D6DB74B-0C43-4B48-B01D-1F62315A772A}" type="presOf" srcId="{41BDC4F1-DF03-42C3-BDC5-D08711DE1CE8}" destId="{D64BCF86-1C74-4BA0-AC07-AA7FEA320F60}" srcOrd="0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D64A80C5-118D-49EE-B19E-6B6037D0FB87}" type="presOf" srcId="{A6FFCADE-9ECF-4D64-ADC6-3AAB99BB61D2}" destId="{DEB9075D-CFE6-4F11-8802-EBC766285AD6}" srcOrd="0" destOrd="0" presId="urn:microsoft.com/office/officeart/2005/8/layout/list1"/>
    <dgm:cxn modelId="{B7BB2E61-DAC6-47D5-B86C-7E52B5C0AB29}" type="presOf" srcId="{56C4F1AF-20B4-4D91-BEDB-B2DD952F8485}" destId="{E5512BEC-62BE-419D-ADA4-614EE3F0085D}" srcOrd="0" destOrd="0" presId="urn:microsoft.com/office/officeart/2005/8/layout/list1"/>
    <dgm:cxn modelId="{BDB8778B-C16F-4036-8E88-2F728CA7A611}" type="presOf" srcId="{41BDC4F1-DF03-42C3-BDC5-D08711DE1CE8}" destId="{A2E1C6DC-A943-4C82-BDDB-B176D0203FD9}" srcOrd="1" destOrd="0" presId="urn:microsoft.com/office/officeart/2005/8/layout/list1"/>
    <dgm:cxn modelId="{B2866BC4-40A0-48AC-A34C-D4CFB39E9D5E}" type="presOf" srcId="{F35F158E-9D69-4A6A-B580-41B825B45B7E}" destId="{08C44535-4A12-4B8F-A7E3-B5603209FE2C}" srcOrd="0" destOrd="0" presId="urn:microsoft.com/office/officeart/2005/8/layout/list1"/>
    <dgm:cxn modelId="{E57A3FD4-4F57-437C-A4FB-9A87B7844A25}" type="presOf" srcId="{D83BEC81-F639-41A3-8340-32F233D1D06C}" destId="{50FFC486-790B-4057-B255-E8F556ECAA85}" srcOrd="0" destOrd="0" presId="urn:microsoft.com/office/officeart/2005/8/layout/list1"/>
    <dgm:cxn modelId="{D9A7CAA3-292E-4B66-A3E1-8D322C31AD6B}" type="presOf" srcId="{617A961B-EB9B-4C90-BBA6-B754AAF0A6AF}" destId="{E8925A21-63C6-4038-A36C-10AC366CF0B7}" srcOrd="1" destOrd="0" presId="urn:microsoft.com/office/officeart/2005/8/layout/list1"/>
    <dgm:cxn modelId="{E20CB742-32B4-4412-B514-1E91CB457720}" srcId="{711D4493-FA46-42F4-A211-842DF72793B6}" destId="{D83BEC81-F639-41A3-8340-32F233D1D06C}" srcOrd="7" destOrd="0" parTransId="{BA608C87-21D4-41E8-AF77-DEC1977F5D4E}" sibTransId="{421E3FC7-A3AE-47C2-BE86-B48561D70694}"/>
    <dgm:cxn modelId="{6EF48E4B-000D-4B2B-AF5D-B8177A9026C0}" srcId="{711D4493-FA46-42F4-A211-842DF72793B6}" destId="{95D679A7-90E5-4CF8-91C0-48E13C12F217}" srcOrd="8" destOrd="0" parTransId="{C78A7620-5D7E-4E36-A52E-0C27981FA122}" sibTransId="{81ADE791-CE31-46F0-BE46-F1F1C4EFEA46}"/>
    <dgm:cxn modelId="{BD598508-5E2C-49A8-9785-132D511CB527}" srcId="{711D4493-FA46-42F4-A211-842DF72793B6}" destId="{41BDC4F1-DF03-42C3-BDC5-D08711DE1CE8}" srcOrd="2" destOrd="0" parTransId="{F700C45E-4DC8-4858-9B6D-9653599B02E6}" sibTransId="{CC1D001F-7FC7-4BB0-8DE4-A2CA74A4AD82}"/>
    <dgm:cxn modelId="{FD873E24-0368-4DC7-8B98-1F27401086FB}" type="presOf" srcId="{D83BEC81-F639-41A3-8340-32F233D1D06C}" destId="{17288B90-928B-4705-BFDE-7E1D34498C79}" srcOrd="1" destOrd="0" presId="urn:microsoft.com/office/officeart/2005/8/layout/list1"/>
    <dgm:cxn modelId="{DDD21651-922A-439E-9526-AF0936CE4F54}" type="presOf" srcId="{56C4F1AF-20B4-4D91-BEDB-B2DD952F8485}" destId="{C313F6CD-1B67-494F-BA8B-B6D7E9FEE6E0}" srcOrd="1" destOrd="0" presId="urn:microsoft.com/office/officeart/2005/8/layout/list1"/>
    <dgm:cxn modelId="{FC0F84AC-72EF-4FBA-B905-7F1D86BB7036}" type="presOf" srcId="{8772EC45-9BBA-419C-AB7F-E973941E4265}" destId="{FCE7483E-0674-41F9-8EC5-52EE73C9C575}" srcOrd="1" destOrd="0" presId="urn:microsoft.com/office/officeart/2005/8/layout/list1"/>
    <dgm:cxn modelId="{03130AD8-C0EF-4C6F-83F0-5C7F3ECC1095}" type="presOf" srcId="{901D713B-3DE5-4F92-94C1-5F3E10403CCF}" destId="{8C9D0AA8-4FC7-47CE-AC8C-3613A8296106}" srcOrd="1" destOrd="0" presId="urn:microsoft.com/office/officeart/2005/8/layout/list1"/>
    <dgm:cxn modelId="{368F5741-2ACB-44C0-B5A8-B5CE2DB067CD}" type="presOf" srcId="{8772EC45-9BBA-419C-AB7F-E973941E4265}" destId="{FC35058B-297E-4BA1-8C4A-BC47853DAD31}" srcOrd="0" destOrd="0" presId="urn:microsoft.com/office/officeart/2005/8/layout/list1"/>
    <dgm:cxn modelId="{6DB0C126-1395-4A0F-A575-DA2A0B11D8F2}" type="presOf" srcId="{901D713B-3DE5-4F92-94C1-5F3E10403CCF}" destId="{194FD758-424B-40DB-9D22-F4279BEAC3DF}" srcOrd="0" destOrd="0" presId="urn:microsoft.com/office/officeart/2005/8/layout/list1"/>
    <dgm:cxn modelId="{5C77E34E-7902-40F9-ACA7-416552A227A9}" type="presOf" srcId="{A6FFCADE-9ECF-4D64-ADC6-3AAB99BB61D2}" destId="{D27C7C8C-5B6D-401F-9A82-0028A0543634}" srcOrd="1" destOrd="0" presId="urn:microsoft.com/office/officeart/2005/8/layout/list1"/>
    <dgm:cxn modelId="{48D1F00F-47AD-4371-8D09-D84BFF49393E}" type="presOf" srcId="{711D4493-FA46-42F4-A211-842DF72793B6}" destId="{47D67B2F-0FCB-4D43-97B5-5B0FB72A9159}" srcOrd="0" destOrd="0" presId="urn:microsoft.com/office/officeart/2005/8/layout/list1"/>
    <dgm:cxn modelId="{CA448C40-DBA2-42C5-9F32-F3075A5BF1D0}" srcId="{711D4493-FA46-42F4-A211-842DF72793B6}" destId="{901D713B-3DE5-4F92-94C1-5F3E10403CCF}" srcOrd="3" destOrd="0" parTransId="{3B298106-F65B-48C3-AB8A-FBECE93E44D7}" sibTransId="{45610D30-5BAB-4906-9D38-153DB147998A}"/>
    <dgm:cxn modelId="{2D8AA1CF-3516-4C3D-8B54-4A2FCAB936A6}" type="presOf" srcId="{95D679A7-90E5-4CF8-91C0-48E13C12F217}" destId="{E505A0E8-46EA-49F1-91FB-D2F0272BD6F5}" srcOrd="1" destOrd="0" presId="urn:microsoft.com/office/officeart/2005/8/layout/list1"/>
    <dgm:cxn modelId="{36E4B187-578E-48C7-827C-DAD04F8E9671}" srcId="{711D4493-FA46-42F4-A211-842DF72793B6}" destId="{56C4F1AF-20B4-4D91-BEDB-B2DD952F8485}" srcOrd="4" destOrd="0" parTransId="{52EB3440-F1CD-40DE-B500-C3F6A0FDD341}" sibTransId="{CBB751C3-9978-45E4-BC11-CB55B47F355C}"/>
    <dgm:cxn modelId="{B72DF38F-BEB8-41D8-9EE0-FCAA7D3E4F51}" srcId="{711D4493-FA46-42F4-A211-842DF72793B6}" destId="{F35F158E-9D69-4A6A-B580-41B825B45B7E}" srcOrd="5" destOrd="0" parTransId="{2F156285-8855-4FEF-91F3-4D2FE0755062}" sibTransId="{F4C7AB67-18AA-4738-93B9-F52DE545E2BC}"/>
    <dgm:cxn modelId="{285C65E1-CBD5-4552-94C3-58599C9151EA}" srcId="{711D4493-FA46-42F4-A211-842DF72793B6}" destId="{A6FFCADE-9ECF-4D64-ADC6-3AAB99BB61D2}" srcOrd="6" destOrd="0" parTransId="{401EBCBE-F47A-402C-B601-1027B59FCE5C}" sibTransId="{0B9E89B3-30EE-42E6-95B8-5C8200C26BB7}"/>
    <dgm:cxn modelId="{7A49106A-EF02-427A-9B6D-93E00F1C1274}" type="presOf" srcId="{F35F158E-9D69-4A6A-B580-41B825B45B7E}" destId="{1CFEB757-9CCB-406B-B564-BEB55309576A}" srcOrd="1" destOrd="0" presId="urn:microsoft.com/office/officeart/2005/8/layout/list1"/>
    <dgm:cxn modelId="{9D20B692-3A3A-43BF-8D99-D80A45F7D73D}" type="presOf" srcId="{95D679A7-90E5-4CF8-91C0-48E13C12F217}" destId="{487E7494-7D2F-4288-813E-40888C81D6FF}" srcOrd="0" destOrd="0" presId="urn:microsoft.com/office/officeart/2005/8/layout/list1"/>
    <dgm:cxn modelId="{8A8C76C2-8E3B-4A94-B2B4-F60D63E31B11}" srcId="{711D4493-FA46-42F4-A211-842DF72793B6}" destId="{617A961B-EB9B-4C90-BBA6-B754AAF0A6AF}" srcOrd="1" destOrd="0" parTransId="{9954EEA1-06CA-4B73-BB6E-A91A7F5C78D1}" sibTransId="{C455FB55-6034-4F2D-B80E-3E884D4722AB}"/>
    <dgm:cxn modelId="{95730774-8FA5-45AD-A4C0-2AA050682EB0}" type="presOf" srcId="{617A961B-EB9B-4C90-BBA6-B754AAF0A6AF}" destId="{568EA41E-DE80-4E1A-A0DD-025D3FFEE050}" srcOrd="0" destOrd="0" presId="urn:microsoft.com/office/officeart/2005/8/layout/list1"/>
    <dgm:cxn modelId="{7B1579F1-2C84-42E9-9A8C-A1D32265B713}" type="presParOf" srcId="{47D67B2F-0FCB-4D43-97B5-5B0FB72A9159}" destId="{18484983-AD87-4437-9FCC-BE4665766312}" srcOrd="0" destOrd="0" presId="urn:microsoft.com/office/officeart/2005/8/layout/list1"/>
    <dgm:cxn modelId="{3E03AA3C-5A6E-4140-B04C-4725945FDBD1}" type="presParOf" srcId="{18484983-AD87-4437-9FCC-BE4665766312}" destId="{FC35058B-297E-4BA1-8C4A-BC47853DAD31}" srcOrd="0" destOrd="0" presId="urn:microsoft.com/office/officeart/2005/8/layout/list1"/>
    <dgm:cxn modelId="{E9ECD38D-90F0-4BA9-BBC3-DA5C01A6C9A2}" type="presParOf" srcId="{18484983-AD87-4437-9FCC-BE4665766312}" destId="{FCE7483E-0674-41F9-8EC5-52EE73C9C575}" srcOrd="1" destOrd="0" presId="urn:microsoft.com/office/officeart/2005/8/layout/list1"/>
    <dgm:cxn modelId="{947C1901-DB48-45CC-8F77-79FF7ED8F3C9}" type="presParOf" srcId="{47D67B2F-0FCB-4D43-97B5-5B0FB72A9159}" destId="{D875A5D4-14C2-40A0-AA6E-07BD517517F7}" srcOrd="1" destOrd="0" presId="urn:microsoft.com/office/officeart/2005/8/layout/list1"/>
    <dgm:cxn modelId="{B74D29F3-2B8F-4893-9DDC-7C4CAC0F76C1}" type="presParOf" srcId="{47D67B2F-0FCB-4D43-97B5-5B0FB72A9159}" destId="{E9A56F2E-3016-4236-8EB5-A1E818A56990}" srcOrd="2" destOrd="0" presId="urn:microsoft.com/office/officeart/2005/8/layout/list1"/>
    <dgm:cxn modelId="{4601EC8B-48B3-4299-A160-48E86A9C4AC0}" type="presParOf" srcId="{47D67B2F-0FCB-4D43-97B5-5B0FB72A9159}" destId="{0988BAA5-4B40-484F-B09B-6CA7A086A7FB}" srcOrd="3" destOrd="0" presId="urn:microsoft.com/office/officeart/2005/8/layout/list1"/>
    <dgm:cxn modelId="{3D35041F-273B-4AFA-9A80-1AB76EA91EDE}" type="presParOf" srcId="{47D67B2F-0FCB-4D43-97B5-5B0FB72A9159}" destId="{9089CDD4-028C-4694-B76D-DB7E35EC6CAE}" srcOrd="4" destOrd="0" presId="urn:microsoft.com/office/officeart/2005/8/layout/list1"/>
    <dgm:cxn modelId="{BDC7846C-AB7F-4888-932D-645F48853008}" type="presParOf" srcId="{9089CDD4-028C-4694-B76D-DB7E35EC6CAE}" destId="{568EA41E-DE80-4E1A-A0DD-025D3FFEE050}" srcOrd="0" destOrd="0" presId="urn:microsoft.com/office/officeart/2005/8/layout/list1"/>
    <dgm:cxn modelId="{BAD8FEE3-F8F0-4292-8BD5-462F44822133}" type="presParOf" srcId="{9089CDD4-028C-4694-B76D-DB7E35EC6CAE}" destId="{E8925A21-63C6-4038-A36C-10AC366CF0B7}" srcOrd="1" destOrd="0" presId="urn:microsoft.com/office/officeart/2005/8/layout/list1"/>
    <dgm:cxn modelId="{9C49A3F6-E055-43D2-910E-909E9C877928}" type="presParOf" srcId="{47D67B2F-0FCB-4D43-97B5-5B0FB72A9159}" destId="{3B5C1546-3700-419F-98B3-50543BC2A6B9}" srcOrd="5" destOrd="0" presId="urn:microsoft.com/office/officeart/2005/8/layout/list1"/>
    <dgm:cxn modelId="{FB6C450B-E529-4E0A-A31F-9F471544581F}" type="presParOf" srcId="{47D67B2F-0FCB-4D43-97B5-5B0FB72A9159}" destId="{47328270-ED94-4140-BB59-0F75D3588756}" srcOrd="6" destOrd="0" presId="urn:microsoft.com/office/officeart/2005/8/layout/list1"/>
    <dgm:cxn modelId="{531656FE-F206-4AF1-B33A-7ABE10646F32}" type="presParOf" srcId="{47D67B2F-0FCB-4D43-97B5-5B0FB72A9159}" destId="{86DD016A-FE9E-46D0-9AAA-990B07FAF0FE}" srcOrd="7" destOrd="0" presId="urn:microsoft.com/office/officeart/2005/8/layout/list1"/>
    <dgm:cxn modelId="{45FAF8F1-AC1E-40A0-8B7F-80FF90928748}" type="presParOf" srcId="{47D67B2F-0FCB-4D43-97B5-5B0FB72A9159}" destId="{2F69D655-B065-44D1-A291-AA022743920E}" srcOrd="8" destOrd="0" presId="urn:microsoft.com/office/officeart/2005/8/layout/list1"/>
    <dgm:cxn modelId="{D753576D-52F9-4BC2-87FC-70098BBB07B4}" type="presParOf" srcId="{2F69D655-B065-44D1-A291-AA022743920E}" destId="{D64BCF86-1C74-4BA0-AC07-AA7FEA320F60}" srcOrd="0" destOrd="0" presId="urn:microsoft.com/office/officeart/2005/8/layout/list1"/>
    <dgm:cxn modelId="{38CD7665-899A-43B9-B94B-7E791FF962B1}" type="presParOf" srcId="{2F69D655-B065-44D1-A291-AA022743920E}" destId="{A2E1C6DC-A943-4C82-BDDB-B176D0203FD9}" srcOrd="1" destOrd="0" presId="urn:microsoft.com/office/officeart/2005/8/layout/list1"/>
    <dgm:cxn modelId="{5C340071-63B4-4F8C-AFF7-DD19CFEDA350}" type="presParOf" srcId="{47D67B2F-0FCB-4D43-97B5-5B0FB72A9159}" destId="{3FD1857F-D503-456E-A0D0-07155450674A}" srcOrd="9" destOrd="0" presId="urn:microsoft.com/office/officeart/2005/8/layout/list1"/>
    <dgm:cxn modelId="{7C824C6C-6E0E-4D39-BA58-D1537D78E34F}" type="presParOf" srcId="{47D67B2F-0FCB-4D43-97B5-5B0FB72A9159}" destId="{CE80430B-06C2-47C8-B3CF-AF71426F0161}" srcOrd="10" destOrd="0" presId="urn:microsoft.com/office/officeart/2005/8/layout/list1"/>
    <dgm:cxn modelId="{237D3FBE-3B79-47FF-ACDE-663B966398AE}" type="presParOf" srcId="{47D67B2F-0FCB-4D43-97B5-5B0FB72A9159}" destId="{486D92BF-EA37-40C5-B267-AED0B1FFA1D9}" srcOrd="11" destOrd="0" presId="urn:microsoft.com/office/officeart/2005/8/layout/list1"/>
    <dgm:cxn modelId="{747834A4-2ABD-4080-8D28-08D35D722507}" type="presParOf" srcId="{47D67B2F-0FCB-4D43-97B5-5B0FB72A9159}" destId="{4C772AB4-CFA1-4AA5-9D79-55324BA6FFC7}" srcOrd="12" destOrd="0" presId="urn:microsoft.com/office/officeart/2005/8/layout/list1"/>
    <dgm:cxn modelId="{560E5545-99CF-4130-AE7F-581CB8E23336}" type="presParOf" srcId="{4C772AB4-CFA1-4AA5-9D79-55324BA6FFC7}" destId="{194FD758-424B-40DB-9D22-F4279BEAC3DF}" srcOrd="0" destOrd="0" presId="urn:microsoft.com/office/officeart/2005/8/layout/list1"/>
    <dgm:cxn modelId="{58373519-64BE-4C40-8013-A7E10C552498}" type="presParOf" srcId="{4C772AB4-CFA1-4AA5-9D79-55324BA6FFC7}" destId="{8C9D0AA8-4FC7-47CE-AC8C-3613A8296106}" srcOrd="1" destOrd="0" presId="urn:microsoft.com/office/officeart/2005/8/layout/list1"/>
    <dgm:cxn modelId="{DBE88D0A-4FC0-4E8F-9D3B-7484D896731A}" type="presParOf" srcId="{47D67B2F-0FCB-4D43-97B5-5B0FB72A9159}" destId="{839C0113-D81C-4CF2-B044-541A3D21EDE8}" srcOrd="13" destOrd="0" presId="urn:microsoft.com/office/officeart/2005/8/layout/list1"/>
    <dgm:cxn modelId="{2E290769-09D3-4535-AB2E-79FC0D8AFCBF}" type="presParOf" srcId="{47D67B2F-0FCB-4D43-97B5-5B0FB72A9159}" destId="{756E5D03-8163-411C-953C-DD3E6253DC83}" srcOrd="14" destOrd="0" presId="urn:microsoft.com/office/officeart/2005/8/layout/list1"/>
    <dgm:cxn modelId="{A0FB870C-832C-4363-B3B8-AC6C6F6D637A}" type="presParOf" srcId="{47D67B2F-0FCB-4D43-97B5-5B0FB72A9159}" destId="{B3A124C1-6587-4A7B-9301-4802B9C78756}" srcOrd="15" destOrd="0" presId="urn:microsoft.com/office/officeart/2005/8/layout/list1"/>
    <dgm:cxn modelId="{76F758D6-1359-4067-AA0C-07C8E6630AF0}" type="presParOf" srcId="{47D67B2F-0FCB-4D43-97B5-5B0FB72A9159}" destId="{14126876-D135-4A9C-A9CA-33AA747B251D}" srcOrd="16" destOrd="0" presId="urn:microsoft.com/office/officeart/2005/8/layout/list1"/>
    <dgm:cxn modelId="{5134EC82-6DAD-4CAD-8AD5-34C2E4229E5E}" type="presParOf" srcId="{14126876-D135-4A9C-A9CA-33AA747B251D}" destId="{E5512BEC-62BE-419D-ADA4-614EE3F0085D}" srcOrd="0" destOrd="0" presId="urn:microsoft.com/office/officeart/2005/8/layout/list1"/>
    <dgm:cxn modelId="{CE5C0786-610F-4502-B058-F4DC3907692B}" type="presParOf" srcId="{14126876-D135-4A9C-A9CA-33AA747B251D}" destId="{C313F6CD-1B67-494F-BA8B-B6D7E9FEE6E0}" srcOrd="1" destOrd="0" presId="urn:microsoft.com/office/officeart/2005/8/layout/list1"/>
    <dgm:cxn modelId="{4A08848B-CC0D-42AA-B0C5-25BD379ED3C7}" type="presParOf" srcId="{47D67B2F-0FCB-4D43-97B5-5B0FB72A9159}" destId="{F1222238-56EA-406C-AFD5-4D6A156B55E9}" srcOrd="17" destOrd="0" presId="urn:microsoft.com/office/officeart/2005/8/layout/list1"/>
    <dgm:cxn modelId="{0B7BCE25-2076-469D-B997-5F7956C7496A}" type="presParOf" srcId="{47D67B2F-0FCB-4D43-97B5-5B0FB72A9159}" destId="{302B9942-DAB9-4E15-BD52-B6E21CE8AC09}" srcOrd="18" destOrd="0" presId="urn:microsoft.com/office/officeart/2005/8/layout/list1"/>
    <dgm:cxn modelId="{04E90361-8447-40DC-BC03-CFDB1325C209}" type="presParOf" srcId="{47D67B2F-0FCB-4D43-97B5-5B0FB72A9159}" destId="{51E470BF-5184-49B5-A557-89BF1E32A2B1}" srcOrd="19" destOrd="0" presId="urn:microsoft.com/office/officeart/2005/8/layout/list1"/>
    <dgm:cxn modelId="{10A97CFA-E19F-4134-8511-63190E033EED}" type="presParOf" srcId="{47D67B2F-0FCB-4D43-97B5-5B0FB72A9159}" destId="{6B82135C-DD54-489F-8CA3-2106B4C8835A}" srcOrd="20" destOrd="0" presId="urn:microsoft.com/office/officeart/2005/8/layout/list1"/>
    <dgm:cxn modelId="{282FC188-42B0-4CB7-8BD6-205E275CC2FC}" type="presParOf" srcId="{6B82135C-DD54-489F-8CA3-2106B4C8835A}" destId="{08C44535-4A12-4B8F-A7E3-B5603209FE2C}" srcOrd="0" destOrd="0" presId="urn:microsoft.com/office/officeart/2005/8/layout/list1"/>
    <dgm:cxn modelId="{B91CE53E-D378-421F-905F-C7185E90BAD6}" type="presParOf" srcId="{6B82135C-DD54-489F-8CA3-2106B4C8835A}" destId="{1CFEB757-9CCB-406B-B564-BEB55309576A}" srcOrd="1" destOrd="0" presId="urn:microsoft.com/office/officeart/2005/8/layout/list1"/>
    <dgm:cxn modelId="{C1CFE899-8739-4E04-8143-D407D123F8A8}" type="presParOf" srcId="{47D67B2F-0FCB-4D43-97B5-5B0FB72A9159}" destId="{585823FD-A207-4B0C-8F6A-DA78C1E3D34D}" srcOrd="21" destOrd="0" presId="urn:microsoft.com/office/officeart/2005/8/layout/list1"/>
    <dgm:cxn modelId="{9E14A230-1BD4-4549-8549-46DA94BF2816}" type="presParOf" srcId="{47D67B2F-0FCB-4D43-97B5-5B0FB72A9159}" destId="{3DC390FE-5F80-475F-9569-1375A637E44C}" srcOrd="22" destOrd="0" presId="urn:microsoft.com/office/officeart/2005/8/layout/list1"/>
    <dgm:cxn modelId="{F445F3BA-0A88-4441-9B7B-D7DC3EC6B61E}" type="presParOf" srcId="{47D67B2F-0FCB-4D43-97B5-5B0FB72A9159}" destId="{62D04CF0-FFC1-45A9-ACA8-DF30738E0B6B}" srcOrd="23" destOrd="0" presId="urn:microsoft.com/office/officeart/2005/8/layout/list1"/>
    <dgm:cxn modelId="{913251A7-16FF-4F83-9841-F7CC8D31E265}" type="presParOf" srcId="{47D67B2F-0FCB-4D43-97B5-5B0FB72A9159}" destId="{5C1D7D90-DBE5-4474-873F-EFA315C382F5}" srcOrd="24" destOrd="0" presId="urn:microsoft.com/office/officeart/2005/8/layout/list1"/>
    <dgm:cxn modelId="{DF6E7E24-5EE9-465F-B649-5173A723887F}" type="presParOf" srcId="{5C1D7D90-DBE5-4474-873F-EFA315C382F5}" destId="{DEB9075D-CFE6-4F11-8802-EBC766285AD6}" srcOrd="0" destOrd="0" presId="urn:microsoft.com/office/officeart/2005/8/layout/list1"/>
    <dgm:cxn modelId="{53BF2C27-8E7A-4EA4-AB6C-B9E7E83A3591}" type="presParOf" srcId="{5C1D7D90-DBE5-4474-873F-EFA315C382F5}" destId="{D27C7C8C-5B6D-401F-9A82-0028A0543634}" srcOrd="1" destOrd="0" presId="urn:microsoft.com/office/officeart/2005/8/layout/list1"/>
    <dgm:cxn modelId="{4EA5DB9D-3692-4189-815E-9EADC1C81D5C}" type="presParOf" srcId="{47D67B2F-0FCB-4D43-97B5-5B0FB72A9159}" destId="{5778D32D-62FF-4F4D-82AF-9F5E39C4BE32}" srcOrd="25" destOrd="0" presId="urn:microsoft.com/office/officeart/2005/8/layout/list1"/>
    <dgm:cxn modelId="{BE3D87EF-AD95-4835-AC95-66766797447C}" type="presParOf" srcId="{47D67B2F-0FCB-4D43-97B5-5B0FB72A9159}" destId="{A9F11FBC-BCC8-496E-8A91-95A2E2AED910}" srcOrd="26" destOrd="0" presId="urn:microsoft.com/office/officeart/2005/8/layout/list1"/>
    <dgm:cxn modelId="{D79B17C5-15CD-4333-BBAB-0456C7C41B1F}" type="presParOf" srcId="{47D67B2F-0FCB-4D43-97B5-5B0FB72A9159}" destId="{6A241435-1241-4306-B7E8-3131E70074A7}" srcOrd="27" destOrd="0" presId="urn:microsoft.com/office/officeart/2005/8/layout/list1"/>
    <dgm:cxn modelId="{7C04D034-C5D8-4EF0-B5CE-3D89149C988C}" type="presParOf" srcId="{47D67B2F-0FCB-4D43-97B5-5B0FB72A9159}" destId="{2F38ED7E-7865-4D44-9A2E-D84FD7653F13}" srcOrd="28" destOrd="0" presId="urn:microsoft.com/office/officeart/2005/8/layout/list1"/>
    <dgm:cxn modelId="{95D45C38-58A5-4800-B8D0-17A3FE016DB7}" type="presParOf" srcId="{2F38ED7E-7865-4D44-9A2E-D84FD7653F13}" destId="{50FFC486-790B-4057-B255-E8F556ECAA85}" srcOrd="0" destOrd="0" presId="urn:microsoft.com/office/officeart/2005/8/layout/list1"/>
    <dgm:cxn modelId="{A5BAA963-A84B-4D0A-AB62-A74390DFAABC}" type="presParOf" srcId="{2F38ED7E-7865-4D44-9A2E-D84FD7653F13}" destId="{17288B90-928B-4705-BFDE-7E1D34498C79}" srcOrd="1" destOrd="0" presId="urn:microsoft.com/office/officeart/2005/8/layout/list1"/>
    <dgm:cxn modelId="{3D5F4BA6-A8AA-4300-86F7-92B713CE4B56}" type="presParOf" srcId="{47D67B2F-0FCB-4D43-97B5-5B0FB72A9159}" destId="{96487899-F253-4549-92F0-876DC49C3786}" srcOrd="29" destOrd="0" presId="urn:microsoft.com/office/officeart/2005/8/layout/list1"/>
    <dgm:cxn modelId="{F31882B3-1F2F-485B-BD69-810B9F99F51E}" type="presParOf" srcId="{47D67B2F-0FCB-4D43-97B5-5B0FB72A9159}" destId="{3E1D07C4-54C5-4F4A-9774-2BB2E3BE9AAF}" srcOrd="30" destOrd="0" presId="urn:microsoft.com/office/officeart/2005/8/layout/list1"/>
    <dgm:cxn modelId="{A9AC3081-F5CB-4352-8072-F3619AD8BCDD}" type="presParOf" srcId="{47D67B2F-0FCB-4D43-97B5-5B0FB72A9159}" destId="{A6DABDCE-1A1D-4A12-9C0B-A12FF0A2C90E}" srcOrd="31" destOrd="0" presId="urn:microsoft.com/office/officeart/2005/8/layout/list1"/>
    <dgm:cxn modelId="{110D28F2-9538-4437-AC4F-68E6AA249B73}" type="presParOf" srcId="{47D67B2F-0FCB-4D43-97B5-5B0FB72A9159}" destId="{EDA30DA9-044C-4341-B157-2E795C4A9114}" srcOrd="32" destOrd="0" presId="urn:microsoft.com/office/officeart/2005/8/layout/list1"/>
    <dgm:cxn modelId="{FB57EED8-06B2-47BB-B37E-B8FF0A263C1C}" type="presParOf" srcId="{EDA30DA9-044C-4341-B157-2E795C4A9114}" destId="{487E7494-7D2F-4288-813E-40888C81D6FF}" srcOrd="0" destOrd="0" presId="urn:microsoft.com/office/officeart/2005/8/layout/list1"/>
    <dgm:cxn modelId="{0271C91C-AECC-4D13-BE05-93AF31CEFCC1}" type="presParOf" srcId="{EDA30DA9-044C-4341-B157-2E795C4A9114}" destId="{E505A0E8-46EA-49F1-91FB-D2F0272BD6F5}" srcOrd="1" destOrd="0" presId="urn:microsoft.com/office/officeart/2005/8/layout/list1"/>
    <dgm:cxn modelId="{375F17DA-A181-4D09-A60A-BC9769A3CF89}" type="presParOf" srcId="{47D67B2F-0FCB-4D43-97B5-5B0FB72A9159}" destId="{9DED1892-D1E8-426D-940E-0CAF99310D41}" srcOrd="33" destOrd="0" presId="urn:microsoft.com/office/officeart/2005/8/layout/list1"/>
    <dgm:cxn modelId="{0ED3F76E-330D-4D5A-A59D-E4E334B7B19C}" type="presParOf" srcId="{47D67B2F-0FCB-4D43-97B5-5B0FB72A9159}" destId="{C3E5C8AC-E81E-432E-8BD2-11924A125CD1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Nursing Station Instructions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0B0B9-B44B-4E64-9D91-9D756ECBE7D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Nursing Instruction Follow-ups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921AEA5-A5A4-4FB3-BFFA-2C5944320F01}" type="parTrans" cxnId="{ED4EBA9E-647F-4E27-9AEC-5BE9596A78E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75BDB4-1103-4AED-B09A-05BC4DCA984E}" type="sibTrans" cxnId="{ED4EBA9E-647F-4E27-9AEC-5BE9596A78E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FB167-756A-4342-844F-8533C507B93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Patient Routine Check-up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AB560FB-938E-4EAD-974E-023912515B8C}" type="parTrans" cxnId="{FE90D6B9-9A22-4019-B59F-5F18E13CE93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2AB1EE-D85F-4827-A0B0-28B47C2394F8}" type="sibTrans" cxnId="{FE90D6B9-9A22-4019-B59F-5F18E13CE93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FF0B4-4B02-4F8C-A66D-9EDF5F0D9C15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Medicine Advice &amp; Auto Display at Medicine Store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B137C54-7D20-4B06-9E95-69A9D56D9274}" type="parTrans" cxnId="{60CCCF43-9DEE-4F72-B9C0-B8CDDE7F143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CBF387-EE06-404A-9AA3-D86B8D086BF6}" type="sibTrans" cxnId="{60CCCF43-9DEE-4F72-B9C0-B8CDDE7F143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6D6732-98D0-4135-978F-76EABF43363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Lab Advice &amp; Auto instructions to Lab Counter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16E6285-8781-478B-BE45-B63B5D595F20}" type="parTrans" cxnId="{98896E5A-B117-4582-8566-CA59E23F193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D4B33-03B5-4090-9E0B-304E943E574E}" type="sibTrans" cxnId="{98896E5A-B117-4582-8566-CA59E23F193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9B37A-733A-4896-A432-39B8AFD8B8F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Pending/Completed Job Status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48D2910-86CE-443A-BBA6-9646672646C6}" type="parTrans" cxnId="{26E8A264-008B-46C5-AD08-BB720C4235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DE64E4-2257-4594-A25D-4EDD47CC3A0E}" type="sibTrans" cxnId="{26E8A264-008B-46C5-AD08-BB720C4235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E9531-075F-4740-AE39-9AE31DBD9787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Nurses Job Mismatch Report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2ADBC168-BDCD-4C32-B42D-570E8457C962}" type="parTrans" cxnId="{27AFF533-6998-425C-B1AD-24D8B73B918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112811-6508-41DF-8C90-34CDBA5B61D0}" type="sibTrans" cxnId="{27AFF533-6998-425C-B1AD-24D8B73B918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7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7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38230F22-191D-454E-9391-509A870AEE0B}" type="pres">
      <dgm:prSet presAssocID="{8260B0B9-B44B-4E64-9D91-9D756ECBE7D4}" presName="parentLin" presStyleCnt="0"/>
      <dgm:spPr/>
    </dgm:pt>
    <dgm:pt modelId="{52F1498E-087A-43EE-8467-473C4EE7D619}" type="pres">
      <dgm:prSet presAssocID="{8260B0B9-B44B-4E64-9D91-9D756ECBE7D4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45B739D-21D4-4B79-82DF-789CAB886900}" type="pres">
      <dgm:prSet presAssocID="{8260B0B9-B44B-4E64-9D91-9D756ECBE7D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6283C-8A99-40C2-A8DC-D56BCCD79069}" type="pres">
      <dgm:prSet presAssocID="{8260B0B9-B44B-4E64-9D91-9D756ECBE7D4}" presName="negativeSpace" presStyleCnt="0"/>
      <dgm:spPr/>
    </dgm:pt>
    <dgm:pt modelId="{C4DC3F33-DA14-42CC-9C50-8094E171570E}" type="pres">
      <dgm:prSet presAssocID="{8260B0B9-B44B-4E64-9D91-9D756ECBE7D4}" presName="childText" presStyleLbl="conFgAcc1" presStyleIdx="1" presStyleCnt="7">
        <dgm:presLayoutVars>
          <dgm:bulletEnabled val="1"/>
        </dgm:presLayoutVars>
      </dgm:prSet>
      <dgm:spPr>
        <a:solidFill>
          <a:srgbClr val="CED8D4"/>
        </a:solidFill>
        <a:ln>
          <a:noFill/>
        </a:ln>
      </dgm:spPr>
      <dgm:t>
        <a:bodyPr/>
        <a:lstStyle/>
        <a:p>
          <a:endParaRPr lang="en-US"/>
        </a:p>
      </dgm:t>
    </dgm:pt>
    <dgm:pt modelId="{33C9C1BB-6B9A-4D5A-9E31-E5375A2EB3FF}" type="pres">
      <dgm:prSet presAssocID="{E675BDB4-1103-4AED-B09A-05BC4DCA984E}" presName="spaceBetweenRectangles" presStyleCnt="0"/>
      <dgm:spPr/>
    </dgm:pt>
    <dgm:pt modelId="{E1A506CF-EFED-4AD9-85ED-B86FFAAAE284}" type="pres">
      <dgm:prSet presAssocID="{092FB167-756A-4342-844F-8533C507B938}" presName="parentLin" presStyleCnt="0"/>
      <dgm:spPr/>
    </dgm:pt>
    <dgm:pt modelId="{A1EA7042-A553-4999-AC98-961511A03ED6}" type="pres">
      <dgm:prSet presAssocID="{092FB167-756A-4342-844F-8533C507B938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59A5A9BE-A484-4A8C-9F3B-7A4C0355AA90}" type="pres">
      <dgm:prSet presAssocID="{092FB167-756A-4342-844F-8533C507B93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26E40-4F27-4BEA-A97B-37C054115776}" type="pres">
      <dgm:prSet presAssocID="{092FB167-756A-4342-844F-8533C507B938}" presName="negativeSpace" presStyleCnt="0"/>
      <dgm:spPr/>
    </dgm:pt>
    <dgm:pt modelId="{C5CB3C16-102C-4AB6-8FEE-20D11773D8D6}" type="pres">
      <dgm:prSet presAssocID="{092FB167-756A-4342-844F-8533C507B938}" presName="childText" presStyleLbl="conFgAcc1" presStyleIdx="2" presStyleCnt="7">
        <dgm:presLayoutVars>
          <dgm:bulletEnabled val="1"/>
        </dgm:presLayoutVars>
      </dgm:prSet>
      <dgm:spPr>
        <a:solidFill>
          <a:srgbClr val="CED8D4"/>
        </a:solidFill>
        <a:ln>
          <a:noFill/>
        </a:ln>
      </dgm:spPr>
      <dgm:t>
        <a:bodyPr/>
        <a:lstStyle/>
        <a:p>
          <a:endParaRPr lang="en-US"/>
        </a:p>
      </dgm:t>
    </dgm:pt>
    <dgm:pt modelId="{D670CDD5-47A6-41D8-855E-967036960D46}" type="pres">
      <dgm:prSet presAssocID="{C12AB1EE-D85F-4827-A0B0-28B47C2394F8}" presName="spaceBetweenRectangles" presStyleCnt="0"/>
      <dgm:spPr/>
    </dgm:pt>
    <dgm:pt modelId="{A868A9A0-41C2-4E0B-A16B-A09CDAD72916}" type="pres">
      <dgm:prSet presAssocID="{89FFF0B4-4B02-4F8C-A66D-9EDF5F0D9C15}" presName="parentLin" presStyleCnt="0"/>
      <dgm:spPr/>
    </dgm:pt>
    <dgm:pt modelId="{69C0EAB9-4F19-4AC0-B799-DA4E0826384C}" type="pres">
      <dgm:prSet presAssocID="{89FFF0B4-4B02-4F8C-A66D-9EDF5F0D9C15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73B8FE58-88D3-4C36-9678-9488FA8A67A5}" type="pres">
      <dgm:prSet presAssocID="{89FFF0B4-4B02-4F8C-A66D-9EDF5F0D9C1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F9018-9856-4014-BCB7-E9B57B13F462}" type="pres">
      <dgm:prSet presAssocID="{89FFF0B4-4B02-4F8C-A66D-9EDF5F0D9C15}" presName="negativeSpace" presStyleCnt="0"/>
      <dgm:spPr/>
    </dgm:pt>
    <dgm:pt modelId="{0E8AB785-59B9-4BBF-8231-DA3E08D06486}" type="pres">
      <dgm:prSet presAssocID="{89FFF0B4-4B02-4F8C-A66D-9EDF5F0D9C15}" presName="childText" presStyleLbl="conFgAcc1" presStyleIdx="3" presStyleCnt="7">
        <dgm:presLayoutVars>
          <dgm:bulletEnabled val="1"/>
        </dgm:presLayoutVars>
      </dgm:prSet>
      <dgm:spPr>
        <a:solidFill>
          <a:srgbClr val="CED8D4"/>
        </a:solidFill>
        <a:ln>
          <a:noFill/>
        </a:ln>
      </dgm:spPr>
      <dgm:t>
        <a:bodyPr/>
        <a:lstStyle/>
        <a:p>
          <a:endParaRPr lang="en-US"/>
        </a:p>
      </dgm:t>
    </dgm:pt>
    <dgm:pt modelId="{822A49D9-9618-44B2-8038-7309790C1203}" type="pres">
      <dgm:prSet presAssocID="{40CBF387-EE06-404A-9AA3-D86B8D086BF6}" presName="spaceBetweenRectangles" presStyleCnt="0"/>
      <dgm:spPr/>
    </dgm:pt>
    <dgm:pt modelId="{1949AD19-AFB6-457E-A5E6-180F5CD8AE0A}" type="pres">
      <dgm:prSet presAssocID="{CF6D6732-98D0-4135-978F-76EABF43363E}" presName="parentLin" presStyleCnt="0"/>
      <dgm:spPr/>
    </dgm:pt>
    <dgm:pt modelId="{BD71ACF5-37E2-4E0A-845A-AB912A3DEF96}" type="pres">
      <dgm:prSet presAssocID="{CF6D6732-98D0-4135-978F-76EABF43363E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40E4D840-B184-4213-85E7-DD8DC193AE8E}" type="pres">
      <dgm:prSet presAssocID="{CF6D6732-98D0-4135-978F-76EABF43363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F3C8E-2AC5-42D8-99C6-D4E2406E8BBB}" type="pres">
      <dgm:prSet presAssocID="{CF6D6732-98D0-4135-978F-76EABF43363E}" presName="negativeSpace" presStyleCnt="0"/>
      <dgm:spPr/>
    </dgm:pt>
    <dgm:pt modelId="{E78C2727-30AF-4E7F-9359-EA5B7654E8DC}" type="pres">
      <dgm:prSet presAssocID="{CF6D6732-98D0-4135-978F-76EABF43363E}" presName="childText" presStyleLbl="conFgAcc1" presStyleIdx="4" presStyleCnt="7">
        <dgm:presLayoutVars>
          <dgm:bulletEnabled val="1"/>
        </dgm:presLayoutVars>
      </dgm:prSet>
      <dgm:spPr>
        <a:solidFill>
          <a:srgbClr val="CED8D4"/>
        </a:solidFill>
        <a:ln>
          <a:noFill/>
        </a:ln>
      </dgm:spPr>
      <dgm:t>
        <a:bodyPr/>
        <a:lstStyle/>
        <a:p>
          <a:endParaRPr lang="en-US"/>
        </a:p>
      </dgm:t>
    </dgm:pt>
    <dgm:pt modelId="{4A6F41DF-D2FE-4042-BD53-DFFA97C21A73}" type="pres">
      <dgm:prSet presAssocID="{7A3D4B33-03B5-4090-9E0B-304E943E574E}" presName="spaceBetweenRectangles" presStyleCnt="0"/>
      <dgm:spPr/>
    </dgm:pt>
    <dgm:pt modelId="{27C42510-1794-4102-8A33-AB4F2249C6F5}" type="pres">
      <dgm:prSet presAssocID="{BBD9B37A-733A-4896-A432-39B8AFD8B8FC}" presName="parentLin" presStyleCnt="0"/>
      <dgm:spPr/>
    </dgm:pt>
    <dgm:pt modelId="{5EEDBACB-E8EB-4A71-9B80-F1CA5DEEDA7B}" type="pres">
      <dgm:prSet presAssocID="{BBD9B37A-733A-4896-A432-39B8AFD8B8FC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663DD993-E822-4936-9B3E-BE2996F7EB63}" type="pres">
      <dgm:prSet presAssocID="{BBD9B37A-733A-4896-A432-39B8AFD8B8F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061E6-CC5A-4B3F-8144-57DF1D58D9D9}" type="pres">
      <dgm:prSet presAssocID="{BBD9B37A-733A-4896-A432-39B8AFD8B8FC}" presName="negativeSpace" presStyleCnt="0"/>
      <dgm:spPr/>
    </dgm:pt>
    <dgm:pt modelId="{2E6E126D-A83C-405F-A544-3F7ED65B120D}" type="pres">
      <dgm:prSet presAssocID="{BBD9B37A-733A-4896-A432-39B8AFD8B8FC}" presName="childText" presStyleLbl="conFgAcc1" presStyleIdx="5" presStyleCnt="7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6829617-C798-455C-B495-E0A196FD1FDF}" type="pres">
      <dgm:prSet presAssocID="{72DE64E4-2257-4594-A25D-4EDD47CC3A0E}" presName="spaceBetweenRectangles" presStyleCnt="0"/>
      <dgm:spPr/>
    </dgm:pt>
    <dgm:pt modelId="{62CDF47E-21B7-4BF8-8A73-278D5ADB72C8}" type="pres">
      <dgm:prSet presAssocID="{EFFE9531-075F-4740-AE39-9AE31DBD9787}" presName="parentLin" presStyleCnt="0"/>
      <dgm:spPr/>
    </dgm:pt>
    <dgm:pt modelId="{8E59B2A9-A593-4B8C-965B-6CF887A0F2AF}" type="pres">
      <dgm:prSet presAssocID="{EFFE9531-075F-4740-AE39-9AE31DBD97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09CB4779-0DDD-4AFB-93BB-B63B49DA4D56}" type="pres">
      <dgm:prSet presAssocID="{EFFE9531-075F-4740-AE39-9AE31DBD978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0BD8C-560D-45E0-80B0-1FE8D80C8C33}" type="pres">
      <dgm:prSet presAssocID="{EFFE9531-075F-4740-AE39-9AE31DBD9787}" presName="negativeSpace" presStyleCnt="0"/>
      <dgm:spPr/>
    </dgm:pt>
    <dgm:pt modelId="{A1153ABB-CF8B-45DA-94F5-6184A14BD74F}" type="pres">
      <dgm:prSet presAssocID="{EFFE9531-075F-4740-AE39-9AE31DBD9787}" presName="childText" presStyleLbl="conFgAcc1" presStyleIdx="6" presStyleCnt="7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D4EBA9E-647F-4E27-9AEC-5BE9596A78E8}" srcId="{711D4493-FA46-42F4-A211-842DF72793B6}" destId="{8260B0B9-B44B-4E64-9D91-9D756ECBE7D4}" srcOrd="1" destOrd="0" parTransId="{C921AEA5-A5A4-4FB3-BFFA-2C5944320F01}" sibTransId="{E675BDB4-1103-4AED-B09A-05BC4DCA984E}"/>
    <dgm:cxn modelId="{24C83DF0-0B7A-45A6-918E-FE81D014220E}" type="presOf" srcId="{8772EC45-9BBA-419C-AB7F-E973941E4265}" destId="{FCE7483E-0674-41F9-8EC5-52EE73C9C575}" srcOrd="1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27AFF533-6998-425C-B1AD-24D8B73B9186}" srcId="{711D4493-FA46-42F4-A211-842DF72793B6}" destId="{EFFE9531-075F-4740-AE39-9AE31DBD9787}" srcOrd="6" destOrd="0" parTransId="{2ADBC168-BDCD-4C32-B42D-570E8457C962}" sibTransId="{D6112811-6508-41DF-8C90-34CDBA5B61D0}"/>
    <dgm:cxn modelId="{6F86F716-4F8D-416B-B4B4-9F3307175D9E}" type="presOf" srcId="{8772EC45-9BBA-419C-AB7F-E973941E4265}" destId="{FC35058B-297E-4BA1-8C4A-BC47853DAD31}" srcOrd="0" destOrd="0" presId="urn:microsoft.com/office/officeart/2005/8/layout/list1"/>
    <dgm:cxn modelId="{E8E5B6B5-C630-4BA5-83CD-F29DA6DD3771}" type="presOf" srcId="{EFFE9531-075F-4740-AE39-9AE31DBD9787}" destId="{8E59B2A9-A593-4B8C-965B-6CF887A0F2AF}" srcOrd="0" destOrd="0" presId="urn:microsoft.com/office/officeart/2005/8/layout/list1"/>
    <dgm:cxn modelId="{4E736E1A-8367-49D1-9715-8660628C9413}" type="presOf" srcId="{BBD9B37A-733A-4896-A432-39B8AFD8B8FC}" destId="{663DD993-E822-4936-9B3E-BE2996F7EB63}" srcOrd="1" destOrd="0" presId="urn:microsoft.com/office/officeart/2005/8/layout/list1"/>
    <dgm:cxn modelId="{920FA646-8A0A-4F83-A342-3D77D8892981}" type="presOf" srcId="{89FFF0B4-4B02-4F8C-A66D-9EDF5F0D9C15}" destId="{73B8FE58-88D3-4C36-9678-9488FA8A67A5}" srcOrd="1" destOrd="0" presId="urn:microsoft.com/office/officeart/2005/8/layout/list1"/>
    <dgm:cxn modelId="{AE059E78-7DAD-4BA3-8F48-179030355FA2}" type="presOf" srcId="{CF6D6732-98D0-4135-978F-76EABF43363E}" destId="{40E4D840-B184-4213-85E7-DD8DC193AE8E}" srcOrd="1" destOrd="0" presId="urn:microsoft.com/office/officeart/2005/8/layout/list1"/>
    <dgm:cxn modelId="{4FB0C9A0-B22D-4570-AB62-BCCE818CB02B}" type="presOf" srcId="{BBD9B37A-733A-4896-A432-39B8AFD8B8FC}" destId="{5EEDBACB-E8EB-4A71-9B80-F1CA5DEEDA7B}" srcOrd="0" destOrd="0" presId="urn:microsoft.com/office/officeart/2005/8/layout/list1"/>
    <dgm:cxn modelId="{26E8A264-008B-46C5-AD08-BB720C423559}" srcId="{711D4493-FA46-42F4-A211-842DF72793B6}" destId="{BBD9B37A-733A-4896-A432-39B8AFD8B8FC}" srcOrd="5" destOrd="0" parTransId="{D48D2910-86CE-443A-BBA6-9646672646C6}" sibTransId="{72DE64E4-2257-4594-A25D-4EDD47CC3A0E}"/>
    <dgm:cxn modelId="{2C16BEB3-0670-4EFA-9A1D-83854C8AEED7}" type="presOf" srcId="{092FB167-756A-4342-844F-8533C507B938}" destId="{A1EA7042-A553-4999-AC98-961511A03ED6}" srcOrd="0" destOrd="0" presId="urn:microsoft.com/office/officeart/2005/8/layout/list1"/>
    <dgm:cxn modelId="{98896E5A-B117-4582-8566-CA59E23F193E}" srcId="{711D4493-FA46-42F4-A211-842DF72793B6}" destId="{CF6D6732-98D0-4135-978F-76EABF43363E}" srcOrd="4" destOrd="0" parTransId="{D16E6285-8781-478B-BE45-B63B5D595F20}" sibTransId="{7A3D4B33-03B5-4090-9E0B-304E943E574E}"/>
    <dgm:cxn modelId="{B5505CA6-F209-4807-A820-AAD684189082}" type="presOf" srcId="{8260B0B9-B44B-4E64-9D91-9D756ECBE7D4}" destId="{B45B739D-21D4-4B79-82DF-789CAB886900}" srcOrd="1" destOrd="0" presId="urn:microsoft.com/office/officeart/2005/8/layout/list1"/>
    <dgm:cxn modelId="{B7BEFF36-FF5D-4696-8B69-04CCD6143B63}" type="presOf" srcId="{8260B0B9-B44B-4E64-9D91-9D756ECBE7D4}" destId="{52F1498E-087A-43EE-8467-473C4EE7D619}" srcOrd="0" destOrd="0" presId="urn:microsoft.com/office/officeart/2005/8/layout/list1"/>
    <dgm:cxn modelId="{60CCCF43-9DEE-4F72-B9C0-B8CDDE7F1435}" srcId="{711D4493-FA46-42F4-A211-842DF72793B6}" destId="{89FFF0B4-4B02-4F8C-A66D-9EDF5F0D9C15}" srcOrd="3" destOrd="0" parTransId="{7B137C54-7D20-4B06-9E95-69A9D56D9274}" sibTransId="{40CBF387-EE06-404A-9AA3-D86B8D086BF6}"/>
    <dgm:cxn modelId="{34849ADE-3B71-46EE-9574-C58DF4A8CDE9}" type="presOf" srcId="{89FFF0B4-4B02-4F8C-A66D-9EDF5F0D9C15}" destId="{69C0EAB9-4F19-4AC0-B799-DA4E0826384C}" srcOrd="0" destOrd="0" presId="urn:microsoft.com/office/officeart/2005/8/layout/list1"/>
    <dgm:cxn modelId="{FE90D6B9-9A22-4019-B59F-5F18E13CE93F}" srcId="{711D4493-FA46-42F4-A211-842DF72793B6}" destId="{092FB167-756A-4342-844F-8533C507B938}" srcOrd="2" destOrd="0" parTransId="{CAB560FB-938E-4EAD-974E-023912515B8C}" sibTransId="{C12AB1EE-D85F-4827-A0B0-28B47C2394F8}"/>
    <dgm:cxn modelId="{86982CC5-90BA-426A-977E-0B8466DC8CFF}" type="presOf" srcId="{092FB167-756A-4342-844F-8533C507B938}" destId="{59A5A9BE-A484-4A8C-9F3B-7A4C0355AA90}" srcOrd="1" destOrd="0" presId="urn:microsoft.com/office/officeart/2005/8/layout/list1"/>
    <dgm:cxn modelId="{BE03A3D6-2428-4CA6-A81F-D82AA89E2DD1}" type="presOf" srcId="{711D4493-FA46-42F4-A211-842DF72793B6}" destId="{47D67B2F-0FCB-4D43-97B5-5B0FB72A9159}" srcOrd="0" destOrd="0" presId="urn:microsoft.com/office/officeart/2005/8/layout/list1"/>
    <dgm:cxn modelId="{13FFD67F-854B-40DA-9FE3-D595CA7C49F3}" type="presOf" srcId="{EFFE9531-075F-4740-AE39-9AE31DBD9787}" destId="{09CB4779-0DDD-4AFB-93BB-B63B49DA4D56}" srcOrd="1" destOrd="0" presId="urn:microsoft.com/office/officeart/2005/8/layout/list1"/>
    <dgm:cxn modelId="{D374E64E-5AA8-49AC-A4D4-174AE1C36CDF}" type="presOf" srcId="{CF6D6732-98D0-4135-978F-76EABF43363E}" destId="{BD71ACF5-37E2-4E0A-845A-AB912A3DEF96}" srcOrd="0" destOrd="0" presId="urn:microsoft.com/office/officeart/2005/8/layout/list1"/>
    <dgm:cxn modelId="{046EBB93-5300-484E-9B93-3CEC7577808F}" type="presParOf" srcId="{47D67B2F-0FCB-4D43-97B5-5B0FB72A9159}" destId="{18484983-AD87-4437-9FCC-BE4665766312}" srcOrd="0" destOrd="0" presId="urn:microsoft.com/office/officeart/2005/8/layout/list1"/>
    <dgm:cxn modelId="{1FF8A26B-048C-4891-9916-82A590AB20AA}" type="presParOf" srcId="{18484983-AD87-4437-9FCC-BE4665766312}" destId="{FC35058B-297E-4BA1-8C4A-BC47853DAD31}" srcOrd="0" destOrd="0" presId="urn:microsoft.com/office/officeart/2005/8/layout/list1"/>
    <dgm:cxn modelId="{FE3476F8-1E31-4628-A346-1DB060FF7CFF}" type="presParOf" srcId="{18484983-AD87-4437-9FCC-BE4665766312}" destId="{FCE7483E-0674-41F9-8EC5-52EE73C9C575}" srcOrd="1" destOrd="0" presId="urn:microsoft.com/office/officeart/2005/8/layout/list1"/>
    <dgm:cxn modelId="{C0318BF3-E96F-4F76-8BA3-075C66045C47}" type="presParOf" srcId="{47D67B2F-0FCB-4D43-97B5-5B0FB72A9159}" destId="{D875A5D4-14C2-40A0-AA6E-07BD517517F7}" srcOrd="1" destOrd="0" presId="urn:microsoft.com/office/officeart/2005/8/layout/list1"/>
    <dgm:cxn modelId="{3FFBCA60-CF87-496E-9A12-65A4D2500B88}" type="presParOf" srcId="{47D67B2F-0FCB-4D43-97B5-5B0FB72A9159}" destId="{E9A56F2E-3016-4236-8EB5-A1E818A56990}" srcOrd="2" destOrd="0" presId="urn:microsoft.com/office/officeart/2005/8/layout/list1"/>
    <dgm:cxn modelId="{A0969895-DB97-4410-9EE3-C6E8FD8CE8AA}" type="presParOf" srcId="{47D67B2F-0FCB-4D43-97B5-5B0FB72A9159}" destId="{0988BAA5-4B40-484F-B09B-6CA7A086A7FB}" srcOrd="3" destOrd="0" presId="urn:microsoft.com/office/officeart/2005/8/layout/list1"/>
    <dgm:cxn modelId="{35D55F94-17B3-4DA0-889F-2DB228E85F91}" type="presParOf" srcId="{47D67B2F-0FCB-4D43-97B5-5B0FB72A9159}" destId="{38230F22-191D-454E-9391-509A870AEE0B}" srcOrd="4" destOrd="0" presId="urn:microsoft.com/office/officeart/2005/8/layout/list1"/>
    <dgm:cxn modelId="{6AE07910-E504-4F55-B451-8F4DF25DD4BE}" type="presParOf" srcId="{38230F22-191D-454E-9391-509A870AEE0B}" destId="{52F1498E-087A-43EE-8467-473C4EE7D619}" srcOrd="0" destOrd="0" presId="urn:microsoft.com/office/officeart/2005/8/layout/list1"/>
    <dgm:cxn modelId="{461BF48B-7E5D-43EF-AFE8-663F0C4A304E}" type="presParOf" srcId="{38230F22-191D-454E-9391-509A870AEE0B}" destId="{B45B739D-21D4-4B79-82DF-789CAB886900}" srcOrd="1" destOrd="0" presId="urn:microsoft.com/office/officeart/2005/8/layout/list1"/>
    <dgm:cxn modelId="{8DECBFBC-D53B-448D-8667-F77C2795F726}" type="presParOf" srcId="{47D67B2F-0FCB-4D43-97B5-5B0FB72A9159}" destId="{F9A6283C-8A99-40C2-A8DC-D56BCCD79069}" srcOrd="5" destOrd="0" presId="urn:microsoft.com/office/officeart/2005/8/layout/list1"/>
    <dgm:cxn modelId="{9943C20E-8EB8-478B-94FB-CF5FBA0416D0}" type="presParOf" srcId="{47D67B2F-0FCB-4D43-97B5-5B0FB72A9159}" destId="{C4DC3F33-DA14-42CC-9C50-8094E171570E}" srcOrd="6" destOrd="0" presId="urn:microsoft.com/office/officeart/2005/8/layout/list1"/>
    <dgm:cxn modelId="{79CB0E2F-2EE4-464C-B532-613FD8B12F2D}" type="presParOf" srcId="{47D67B2F-0FCB-4D43-97B5-5B0FB72A9159}" destId="{33C9C1BB-6B9A-4D5A-9E31-E5375A2EB3FF}" srcOrd="7" destOrd="0" presId="urn:microsoft.com/office/officeart/2005/8/layout/list1"/>
    <dgm:cxn modelId="{B43FBBC5-AC5A-458C-858F-24C5BBD41A27}" type="presParOf" srcId="{47D67B2F-0FCB-4D43-97B5-5B0FB72A9159}" destId="{E1A506CF-EFED-4AD9-85ED-B86FFAAAE284}" srcOrd="8" destOrd="0" presId="urn:microsoft.com/office/officeart/2005/8/layout/list1"/>
    <dgm:cxn modelId="{823F9B04-4C36-4ECE-BE62-6CDFC1E0E883}" type="presParOf" srcId="{E1A506CF-EFED-4AD9-85ED-B86FFAAAE284}" destId="{A1EA7042-A553-4999-AC98-961511A03ED6}" srcOrd="0" destOrd="0" presId="urn:microsoft.com/office/officeart/2005/8/layout/list1"/>
    <dgm:cxn modelId="{C488F833-A176-4E7D-A43E-9338AF5CE5E2}" type="presParOf" srcId="{E1A506CF-EFED-4AD9-85ED-B86FFAAAE284}" destId="{59A5A9BE-A484-4A8C-9F3B-7A4C0355AA90}" srcOrd="1" destOrd="0" presId="urn:microsoft.com/office/officeart/2005/8/layout/list1"/>
    <dgm:cxn modelId="{DDB40F23-2166-4B02-93ED-6443B2F46430}" type="presParOf" srcId="{47D67B2F-0FCB-4D43-97B5-5B0FB72A9159}" destId="{1B626E40-4F27-4BEA-A97B-37C054115776}" srcOrd="9" destOrd="0" presId="urn:microsoft.com/office/officeart/2005/8/layout/list1"/>
    <dgm:cxn modelId="{46F3B27F-7FB9-4188-A6BF-9667BE6EA6C4}" type="presParOf" srcId="{47D67B2F-0FCB-4D43-97B5-5B0FB72A9159}" destId="{C5CB3C16-102C-4AB6-8FEE-20D11773D8D6}" srcOrd="10" destOrd="0" presId="urn:microsoft.com/office/officeart/2005/8/layout/list1"/>
    <dgm:cxn modelId="{F777839C-9367-4E41-9042-0DC60DD8AD03}" type="presParOf" srcId="{47D67B2F-0FCB-4D43-97B5-5B0FB72A9159}" destId="{D670CDD5-47A6-41D8-855E-967036960D46}" srcOrd="11" destOrd="0" presId="urn:microsoft.com/office/officeart/2005/8/layout/list1"/>
    <dgm:cxn modelId="{0A78B842-029B-4A77-8C88-A7B6611DB0E2}" type="presParOf" srcId="{47D67B2F-0FCB-4D43-97B5-5B0FB72A9159}" destId="{A868A9A0-41C2-4E0B-A16B-A09CDAD72916}" srcOrd="12" destOrd="0" presId="urn:microsoft.com/office/officeart/2005/8/layout/list1"/>
    <dgm:cxn modelId="{E58365CE-7D72-4907-9695-F027D45C0F75}" type="presParOf" srcId="{A868A9A0-41C2-4E0B-A16B-A09CDAD72916}" destId="{69C0EAB9-4F19-4AC0-B799-DA4E0826384C}" srcOrd="0" destOrd="0" presId="urn:microsoft.com/office/officeart/2005/8/layout/list1"/>
    <dgm:cxn modelId="{E1A642C3-00EE-41E7-A836-6143ACC79A0C}" type="presParOf" srcId="{A868A9A0-41C2-4E0B-A16B-A09CDAD72916}" destId="{73B8FE58-88D3-4C36-9678-9488FA8A67A5}" srcOrd="1" destOrd="0" presId="urn:microsoft.com/office/officeart/2005/8/layout/list1"/>
    <dgm:cxn modelId="{EF301680-B130-4D0C-A2F0-9E042FCFC3E8}" type="presParOf" srcId="{47D67B2F-0FCB-4D43-97B5-5B0FB72A9159}" destId="{325F9018-9856-4014-BCB7-E9B57B13F462}" srcOrd="13" destOrd="0" presId="urn:microsoft.com/office/officeart/2005/8/layout/list1"/>
    <dgm:cxn modelId="{C88D015F-64CD-4943-B8E8-F1368BABEAEF}" type="presParOf" srcId="{47D67B2F-0FCB-4D43-97B5-5B0FB72A9159}" destId="{0E8AB785-59B9-4BBF-8231-DA3E08D06486}" srcOrd="14" destOrd="0" presId="urn:microsoft.com/office/officeart/2005/8/layout/list1"/>
    <dgm:cxn modelId="{AD6E8838-2F8B-40F9-8DAA-FEDFA73934D4}" type="presParOf" srcId="{47D67B2F-0FCB-4D43-97B5-5B0FB72A9159}" destId="{822A49D9-9618-44B2-8038-7309790C1203}" srcOrd="15" destOrd="0" presId="urn:microsoft.com/office/officeart/2005/8/layout/list1"/>
    <dgm:cxn modelId="{A778F816-3E1F-41FC-B5D7-DEA74DE3763B}" type="presParOf" srcId="{47D67B2F-0FCB-4D43-97B5-5B0FB72A9159}" destId="{1949AD19-AFB6-457E-A5E6-180F5CD8AE0A}" srcOrd="16" destOrd="0" presId="urn:microsoft.com/office/officeart/2005/8/layout/list1"/>
    <dgm:cxn modelId="{1F3ECAF6-D0E8-48DD-A231-C02D4D47326A}" type="presParOf" srcId="{1949AD19-AFB6-457E-A5E6-180F5CD8AE0A}" destId="{BD71ACF5-37E2-4E0A-845A-AB912A3DEF96}" srcOrd="0" destOrd="0" presId="urn:microsoft.com/office/officeart/2005/8/layout/list1"/>
    <dgm:cxn modelId="{B09A66DC-074A-4D5F-8256-E4601CC5DAAB}" type="presParOf" srcId="{1949AD19-AFB6-457E-A5E6-180F5CD8AE0A}" destId="{40E4D840-B184-4213-85E7-DD8DC193AE8E}" srcOrd="1" destOrd="0" presId="urn:microsoft.com/office/officeart/2005/8/layout/list1"/>
    <dgm:cxn modelId="{23FE5800-20C8-412D-9811-A951815F05A3}" type="presParOf" srcId="{47D67B2F-0FCB-4D43-97B5-5B0FB72A9159}" destId="{DE9F3C8E-2AC5-42D8-99C6-D4E2406E8BBB}" srcOrd="17" destOrd="0" presId="urn:microsoft.com/office/officeart/2005/8/layout/list1"/>
    <dgm:cxn modelId="{B09571F9-F867-4316-83E2-164F17E9C9FD}" type="presParOf" srcId="{47D67B2F-0FCB-4D43-97B5-5B0FB72A9159}" destId="{E78C2727-30AF-4E7F-9359-EA5B7654E8DC}" srcOrd="18" destOrd="0" presId="urn:microsoft.com/office/officeart/2005/8/layout/list1"/>
    <dgm:cxn modelId="{FA9E4EBD-31C7-4E52-9A2C-97BD9D333BDB}" type="presParOf" srcId="{47D67B2F-0FCB-4D43-97B5-5B0FB72A9159}" destId="{4A6F41DF-D2FE-4042-BD53-DFFA97C21A73}" srcOrd="19" destOrd="0" presId="urn:microsoft.com/office/officeart/2005/8/layout/list1"/>
    <dgm:cxn modelId="{12EDAEAF-29EC-4036-8883-97174BE9AE16}" type="presParOf" srcId="{47D67B2F-0FCB-4D43-97B5-5B0FB72A9159}" destId="{27C42510-1794-4102-8A33-AB4F2249C6F5}" srcOrd="20" destOrd="0" presId="urn:microsoft.com/office/officeart/2005/8/layout/list1"/>
    <dgm:cxn modelId="{6F2684DE-2E83-47DB-9F4B-5BDE7C185D0D}" type="presParOf" srcId="{27C42510-1794-4102-8A33-AB4F2249C6F5}" destId="{5EEDBACB-E8EB-4A71-9B80-F1CA5DEEDA7B}" srcOrd="0" destOrd="0" presId="urn:microsoft.com/office/officeart/2005/8/layout/list1"/>
    <dgm:cxn modelId="{A169F316-0442-4BA4-BC69-B60AFBD91876}" type="presParOf" srcId="{27C42510-1794-4102-8A33-AB4F2249C6F5}" destId="{663DD993-E822-4936-9B3E-BE2996F7EB63}" srcOrd="1" destOrd="0" presId="urn:microsoft.com/office/officeart/2005/8/layout/list1"/>
    <dgm:cxn modelId="{D515A574-7F56-41BE-9980-692F952B1D5D}" type="presParOf" srcId="{47D67B2F-0FCB-4D43-97B5-5B0FB72A9159}" destId="{380061E6-CC5A-4B3F-8144-57DF1D58D9D9}" srcOrd="21" destOrd="0" presId="urn:microsoft.com/office/officeart/2005/8/layout/list1"/>
    <dgm:cxn modelId="{ADAE25B6-D29C-4383-A6A4-036C0556356A}" type="presParOf" srcId="{47D67B2F-0FCB-4D43-97B5-5B0FB72A9159}" destId="{2E6E126D-A83C-405F-A544-3F7ED65B120D}" srcOrd="22" destOrd="0" presId="urn:microsoft.com/office/officeart/2005/8/layout/list1"/>
    <dgm:cxn modelId="{D8764E8F-E127-4116-9030-FEDF1322A390}" type="presParOf" srcId="{47D67B2F-0FCB-4D43-97B5-5B0FB72A9159}" destId="{56829617-C798-455C-B495-E0A196FD1FDF}" srcOrd="23" destOrd="0" presId="urn:microsoft.com/office/officeart/2005/8/layout/list1"/>
    <dgm:cxn modelId="{953B489D-568A-48D9-9E16-FBEF7C53B0FA}" type="presParOf" srcId="{47D67B2F-0FCB-4D43-97B5-5B0FB72A9159}" destId="{62CDF47E-21B7-4BF8-8A73-278D5ADB72C8}" srcOrd="24" destOrd="0" presId="urn:microsoft.com/office/officeart/2005/8/layout/list1"/>
    <dgm:cxn modelId="{96EFED58-C9AE-4DE6-A565-2DE328EF80BF}" type="presParOf" srcId="{62CDF47E-21B7-4BF8-8A73-278D5ADB72C8}" destId="{8E59B2A9-A593-4B8C-965B-6CF887A0F2AF}" srcOrd="0" destOrd="0" presId="urn:microsoft.com/office/officeart/2005/8/layout/list1"/>
    <dgm:cxn modelId="{E467F2C9-5DD8-44A8-8EAA-281C2538B9C8}" type="presParOf" srcId="{62CDF47E-21B7-4BF8-8A73-278D5ADB72C8}" destId="{09CB4779-0DDD-4AFB-93BB-B63B49DA4D56}" srcOrd="1" destOrd="0" presId="urn:microsoft.com/office/officeart/2005/8/layout/list1"/>
    <dgm:cxn modelId="{505A1470-7F59-4D78-B616-0E88676F87C1}" type="presParOf" srcId="{47D67B2F-0FCB-4D43-97B5-5B0FB72A9159}" destId="{4FA0BD8C-560D-45E0-80B0-1FE8D80C8C33}" srcOrd="25" destOrd="0" presId="urn:microsoft.com/office/officeart/2005/8/layout/list1"/>
    <dgm:cxn modelId="{D118ADF8-E44A-4A24-9B7D-419D84398D0B}" type="presParOf" srcId="{47D67B2F-0FCB-4D43-97B5-5B0FB72A9159}" destId="{A1153ABB-CF8B-45DA-94F5-6184A14BD74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Defined SMS Templates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F78E1-99AB-430C-9963-9F4ADF94FA4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SMS to OP / IP Patients / Team of Doctors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50AC11F-F3B7-4A3C-A189-E2AFA5F58431}" type="parTrans" cxnId="{610F6489-024F-4FA3-B5D3-890323D8FA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1EB4D-3543-4E16-AD57-6D85813BF06C}" type="sibTrans" cxnId="{610F6489-024F-4FA3-B5D3-890323D8FA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32609-C418-4E1B-8BF1-7C2953723B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Send Birthday / Anniversary SMS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B782EE1-5B2E-4435-8A9D-150C3B8BB7A0}" type="parTrans" cxnId="{982FCDD9-79F2-41EC-A27F-5395FC0B5A6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364C2-5A8B-4D62-BDC5-B98F5C2E54CD}" type="sibTrans" cxnId="{982FCDD9-79F2-41EC-A27F-5395FC0B5A6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05630-9177-45A4-9DE5-7E9568F7C5D7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Send Reminder / Appointment Messages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DF1412-7DC3-4164-97AC-CBD4D767B20E}" type="parTrans" cxnId="{E475E3A5-1FFA-493E-9107-85044646A5E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DE9FC-3484-4408-B790-5B5168F1FB5E}" type="sibTrans" cxnId="{E475E3A5-1FFA-493E-9107-85044646A5E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1D49A-503B-4B61-A641-0F326D39E330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O.T. Booking Message to Surgeon, Anesthetist, Attendants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C6A63A2-3F77-450E-B18D-13AC7B1FCAD0}" type="parTrans" cxnId="{C5D6C631-A848-44E6-B518-3FBC4D7FEF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07F91C-E551-4796-99DE-0170BEDFB4FA}" type="sibTrans" cxnId="{C5D6C631-A848-44E6-B518-3FBC4D7FEF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E7D362D8-08E3-4360-98C2-3EC365401DF5}" type="pres">
      <dgm:prSet presAssocID="{D2BF78E1-99AB-430C-9963-9F4ADF94FA42}" presName="parentLin" presStyleCnt="0"/>
      <dgm:spPr/>
    </dgm:pt>
    <dgm:pt modelId="{6B708EE9-B76D-4E6E-AEA0-C27C3D551988}" type="pres">
      <dgm:prSet presAssocID="{D2BF78E1-99AB-430C-9963-9F4ADF94FA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1FF45F5-69A1-4040-9E38-0A0610D44BC1}" type="pres">
      <dgm:prSet presAssocID="{D2BF78E1-99AB-430C-9963-9F4ADF94FA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C746-12E2-4BA8-AEE8-4569D3AD30F7}" type="pres">
      <dgm:prSet presAssocID="{D2BF78E1-99AB-430C-9963-9F4ADF94FA42}" presName="negativeSpace" presStyleCnt="0"/>
      <dgm:spPr/>
    </dgm:pt>
    <dgm:pt modelId="{C6A47021-5E06-445D-B0DD-0F01DDC153AE}" type="pres">
      <dgm:prSet presAssocID="{D2BF78E1-99AB-430C-9963-9F4ADF94FA42}" presName="childText" presStyleLbl="conFgAcc1" presStyleIdx="1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E781BA4-80AA-4689-92BF-A0D827BA4AA3}" type="pres">
      <dgm:prSet presAssocID="{EC51EB4D-3543-4E16-AD57-6D85813BF06C}" presName="spaceBetweenRectangles" presStyleCnt="0"/>
      <dgm:spPr/>
    </dgm:pt>
    <dgm:pt modelId="{E3B8990E-BC13-48B1-B04A-8297A0923DB6}" type="pres">
      <dgm:prSet presAssocID="{DAC32609-C418-4E1B-8BF1-7C2953723B80}" presName="parentLin" presStyleCnt="0"/>
      <dgm:spPr/>
    </dgm:pt>
    <dgm:pt modelId="{3FF582F0-2B56-4325-A4F7-093E81F40207}" type="pres">
      <dgm:prSet presAssocID="{DAC32609-C418-4E1B-8BF1-7C2953723B8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3671261-4FE0-4A95-BAFE-D8E73452F3F2}" type="pres">
      <dgm:prSet presAssocID="{DAC32609-C418-4E1B-8BF1-7C2953723B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E10A7-EDFA-484E-BB54-20CBA041431D}" type="pres">
      <dgm:prSet presAssocID="{DAC32609-C418-4E1B-8BF1-7C2953723B80}" presName="negativeSpace" presStyleCnt="0"/>
      <dgm:spPr/>
    </dgm:pt>
    <dgm:pt modelId="{962AF684-301A-4CA9-BD7E-81A345C1EE01}" type="pres">
      <dgm:prSet presAssocID="{DAC32609-C418-4E1B-8BF1-7C2953723B80}" presName="childText" presStyleLbl="conFgAcc1" presStyleIdx="2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D9AFB4F-69E4-45C6-AA45-E4E04B8EF7BA}" type="pres">
      <dgm:prSet presAssocID="{849364C2-5A8B-4D62-BDC5-B98F5C2E54CD}" presName="spaceBetweenRectangles" presStyleCnt="0"/>
      <dgm:spPr/>
    </dgm:pt>
    <dgm:pt modelId="{3173E3F2-9230-471E-8060-F16E1B8DFDC0}" type="pres">
      <dgm:prSet presAssocID="{CA805630-9177-45A4-9DE5-7E9568F7C5D7}" presName="parentLin" presStyleCnt="0"/>
      <dgm:spPr/>
    </dgm:pt>
    <dgm:pt modelId="{199A20DA-DC9F-44D6-AC52-40B52F36236C}" type="pres">
      <dgm:prSet presAssocID="{CA805630-9177-45A4-9DE5-7E9568F7C5D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9310B34-DD19-4FC6-AE3A-1CBC78773A91}" type="pres">
      <dgm:prSet presAssocID="{CA805630-9177-45A4-9DE5-7E9568F7C5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C04EF-05F8-4797-8C7C-0E81D64900B3}" type="pres">
      <dgm:prSet presAssocID="{CA805630-9177-45A4-9DE5-7E9568F7C5D7}" presName="negativeSpace" presStyleCnt="0"/>
      <dgm:spPr/>
    </dgm:pt>
    <dgm:pt modelId="{0620E26D-2EA5-41E4-91A1-DFCD224855E6}" type="pres">
      <dgm:prSet presAssocID="{CA805630-9177-45A4-9DE5-7E9568F7C5D7}" presName="childText" presStyleLbl="conFgAcc1" presStyleIdx="3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DFCC378-21D8-4509-A7BE-2668DD52040D}" type="pres">
      <dgm:prSet presAssocID="{517DE9FC-3484-4408-B790-5B5168F1FB5E}" presName="spaceBetweenRectangles" presStyleCnt="0"/>
      <dgm:spPr/>
    </dgm:pt>
    <dgm:pt modelId="{4DDA927B-48DE-4487-92C4-17F3B7EBD0A1}" type="pres">
      <dgm:prSet presAssocID="{7E11D49A-503B-4B61-A641-0F326D39E330}" presName="parentLin" presStyleCnt="0"/>
      <dgm:spPr/>
    </dgm:pt>
    <dgm:pt modelId="{CF93EAC7-B579-4BC1-AAC0-7FB42A62F160}" type="pres">
      <dgm:prSet presAssocID="{7E11D49A-503B-4B61-A641-0F326D39E33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F48070E-C218-4577-ACF5-705900C06A18}" type="pres">
      <dgm:prSet presAssocID="{7E11D49A-503B-4B61-A641-0F326D39E3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4F3CA-5CD7-4A8C-BFB5-1C27F346D9A8}" type="pres">
      <dgm:prSet presAssocID="{7E11D49A-503B-4B61-A641-0F326D39E330}" presName="negativeSpace" presStyleCnt="0"/>
      <dgm:spPr/>
    </dgm:pt>
    <dgm:pt modelId="{519AFBB8-DECD-4916-940E-3111598F2F61}" type="pres">
      <dgm:prSet presAssocID="{7E11D49A-503B-4B61-A641-0F326D39E330}" presName="childText" presStyleLbl="conFgAcc1" presStyleIdx="4" presStyleCnt="5">
        <dgm:presLayoutVars>
          <dgm:bulletEnabled val="1"/>
        </dgm:presLayoutVars>
      </dgm:prSet>
      <dgm:spPr>
        <a:solidFill>
          <a:srgbClr val="C3DFCA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1571EF96-3AD4-441A-80AC-9E9A5DA76D55}" type="presOf" srcId="{7E11D49A-503B-4B61-A641-0F326D39E330}" destId="{CF93EAC7-B579-4BC1-AAC0-7FB42A62F160}" srcOrd="0" destOrd="0" presId="urn:microsoft.com/office/officeart/2005/8/layout/list1"/>
    <dgm:cxn modelId="{610F6489-024F-4FA3-B5D3-890323D8FA23}" srcId="{711D4493-FA46-42F4-A211-842DF72793B6}" destId="{D2BF78E1-99AB-430C-9963-9F4ADF94FA42}" srcOrd="1" destOrd="0" parTransId="{E50AC11F-F3B7-4A3C-A189-E2AFA5F58431}" sibTransId="{EC51EB4D-3543-4E16-AD57-6D85813BF06C}"/>
    <dgm:cxn modelId="{C5B876E3-3E66-4C7D-B713-6F7698EB05A7}" type="presOf" srcId="{DAC32609-C418-4E1B-8BF1-7C2953723B80}" destId="{03671261-4FE0-4A95-BAFE-D8E73452F3F2}" srcOrd="1" destOrd="0" presId="urn:microsoft.com/office/officeart/2005/8/layout/list1"/>
    <dgm:cxn modelId="{C5D6C631-A848-44E6-B518-3FBC4D7FEFC0}" srcId="{711D4493-FA46-42F4-A211-842DF72793B6}" destId="{7E11D49A-503B-4B61-A641-0F326D39E330}" srcOrd="4" destOrd="0" parTransId="{AC6A63A2-3F77-450E-B18D-13AC7B1FCAD0}" sibTransId="{3D07F91C-E551-4796-99DE-0170BEDFB4FA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89330BEC-347B-4C58-981C-F478F68B0DA6}" type="presOf" srcId="{CA805630-9177-45A4-9DE5-7E9568F7C5D7}" destId="{99310B34-DD19-4FC6-AE3A-1CBC78773A91}" srcOrd="1" destOrd="0" presId="urn:microsoft.com/office/officeart/2005/8/layout/list1"/>
    <dgm:cxn modelId="{E6B14D42-918B-4AC7-B86C-7A4E2E161724}" type="presOf" srcId="{CA805630-9177-45A4-9DE5-7E9568F7C5D7}" destId="{199A20DA-DC9F-44D6-AC52-40B52F36236C}" srcOrd="0" destOrd="0" presId="urn:microsoft.com/office/officeart/2005/8/layout/list1"/>
    <dgm:cxn modelId="{DE5B0F1B-83ED-41F1-B27C-C6DD274A5F54}" type="presOf" srcId="{7E11D49A-503B-4B61-A641-0F326D39E330}" destId="{9F48070E-C218-4577-ACF5-705900C06A18}" srcOrd="1" destOrd="0" presId="urn:microsoft.com/office/officeart/2005/8/layout/list1"/>
    <dgm:cxn modelId="{DDA04FCF-D791-41EA-B1D8-4BCAA844BBA9}" type="presOf" srcId="{D2BF78E1-99AB-430C-9963-9F4ADF94FA42}" destId="{6B708EE9-B76D-4E6E-AEA0-C27C3D551988}" srcOrd="0" destOrd="0" presId="urn:microsoft.com/office/officeart/2005/8/layout/list1"/>
    <dgm:cxn modelId="{D129E4CC-4C43-42B9-B594-70E5DDA8AFF4}" type="presOf" srcId="{8772EC45-9BBA-419C-AB7F-E973941E4265}" destId="{FCE7483E-0674-41F9-8EC5-52EE73C9C575}" srcOrd="1" destOrd="0" presId="urn:microsoft.com/office/officeart/2005/8/layout/list1"/>
    <dgm:cxn modelId="{746CA155-1DCD-4576-9A11-AE180796D45C}" type="presOf" srcId="{D2BF78E1-99AB-430C-9963-9F4ADF94FA42}" destId="{41FF45F5-69A1-4040-9E38-0A0610D44BC1}" srcOrd="1" destOrd="0" presId="urn:microsoft.com/office/officeart/2005/8/layout/list1"/>
    <dgm:cxn modelId="{C8711C0F-A940-4ADD-9FB9-28E5D7DDB1B5}" type="presOf" srcId="{8772EC45-9BBA-419C-AB7F-E973941E4265}" destId="{FC35058B-297E-4BA1-8C4A-BC47853DAD31}" srcOrd="0" destOrd="0" presId="urn:microsoft.com/office/officeart/2005/8/layout/list1"/>
    <dgm:cxn modelId="{982FCDD9-79F2-41EC-A27F-5395FC0B5A6F}" srcId="{711D4493-FA46-42F4-A211-842DF72793B6}" destId="{DAC32609-C418-4E1B-8BF1-7C2953723B80}" srcOrd="2" destOrd="0" parTransId="{CB782EE1-5B2E-4435-8A9D-150C3B8BB7A0}" sibTransId="{849364C2-5A8B-4D62-BDC5-B98F5C2E54CD}"/>
    <dgm:cxn modelId="{59959410-119F-4217-ACA6-3BBE36236D46}" type="presOf" srcId="{711D4493-FA46-42F4-A211-842DF72793B6}" destId="{47D67B2F-0FCB-4D43-97B5-5B0FB72A9159}" srcOrd="0" destOrd="0" presId="urn:microsoft.com/office/officeart/2005/8/layout/list1"/>
    <dgm:cxn modelId="{E475E3A5-1FFA-493E-9107-85044646A5E6}" srcId="{711D4493-FA46-42F4-A211-842DF72793B6}" destId="{CA805630-9177-45A4-9DE5-7E9568F7C5D7}" srcOrd="3" destOrd="0" parTransId="{D0DF1412-7DC3-4164-97AC-CBD4D767B20E}" sibTransId="{517DE9FC-3484-4408-B790-5B5168F1FB5E}"/>
    <dgm:cxn modelId="{96CA9181-8BF0-4B9C-8AE5-5EDB06D5DD49}" type="presOf" srcId="{DAC32609-C418-4E1B-8BF1-7C2953723B80}" destId="{3FF582F0-2B56-4325-A4F7-093E81F40207}" srcOrd="0" destOrd="0" presId="urn:microsoft.com/office/officeart/2005/8/layout/list1"/>
    <dgm:cxn modelId="{2BFE716C-FD59-49CD-8D31-45F12F4D3475}" type="presParOf" srcId="{47D67B2F-0FCB-4D43-97B5-5B0FB72A9159}" destId="{18484983-AD87-4437-9FCC-BE4665766312}" srcOrd="0" destOrd="0" presId="urn:microsoft.com/office/officeart/2005/8/layout/list1"/>
    <dgm:cxn modelId="{7E83B4FB-927A-4E90-AC08-78A451AA3517}" type="presParOf" srcId="{18484983-AD87-4437-9FCC-BE4665766312}" destId="{FC35058B-297E-4BA1-8C4A-BC47853DAD31}" srcOrd="0" destOrd="0" presId="urn:microsoft.com/office/officeart/2005/8/layout/list1"/>
    <dgm:cxn modelId="{C41A9025-8102-4B4C-9642-C23394146AB3}" type="presParOf" srcId="{18484983-AD87-4437-9FCC-BE4665766312}" destId="{FCE7483E-0674-41F9-8EC5-52EE73C9C575}" srcOrd="1" destOrd="0" presId="urn:microsoft.com/office/officeart/2005/8/layout/list1"/>
    <dgm:cxn modelId="{6BF3BC4D-40C8-4B99-9C54-E26E152E57E6}" type="presParOf" srcId="{47D67B2F-0FCB-4D43-97B5-5B0FB72A9159}" destId="{D875A5D4-14C2-40A0-AA6E-07BD517517F7}" srcOrd="1" destOrd="0" presId="urn:microsoft.com/office/officeart/2005/8/layout/list1"/>
    <dgm:cxn modelId="{ABF174A9-633D-41B6-A3DB-6F89EE8530D0}" type="presParOf" srcId="{47D67B2F-0FCB-4D43-97B5-5B0FB72A9159}" destId="{E9A56F2E-3016-4236-8EB5-A1E818A56990}" srcOrd="2" destOrd="0" presId="urn:microsoft.com/office/officeart/2005/8/layout/list1"/>
    <dgm:cxn modelId="{76401269-521A-43F0-A113-B5D8EB200785}" type="presParOf" srcId="{47D67B2F-0FCB-4D43-97B5-5B0FB72A9159}" destId="{0988BAA5-4B40-484F-B09B-6CA7A086A7FB}" srcOrd="3" destOrd="0" presId="urn:microsoft.com/office/officeart/2005/8/layout/list1"/>
    <dgm:cxn modelId="{14B333E8-340F-4FAC-B4AE-E35AB1795BFD}" type="presParOf" srcId="{47D67B2F-0FCB-4D43-97B5-5B0FB72A9159}" destId="{E7D362D8-08E3-4360-98C2-3EC365401DF5}" srcOrd="4" destOrd="0" presId="urn:microsoft.com/office/officeart/2005/8/layout/list1"/>
    <dgm:cxn modelId="{764705DA-49ED-4945-BC03-7C0CE93C757F}" type="presParOf" srcId="{E7D362D8-08E3-4360-98C2-3EC365401DF5}" destId="{6B708EE9-B76D-4E6E-AEA0-C27C3D551988}" srcOrd="0" destOrd="0" presId="urn:microsoft.com/office/officeart/2005/8/layout/list1"/>
    <dgm:cxn modelId="{B7774BD7-EDB0-4F42-8D0F-19447E41BFC6}" type="presParOf" srcId="{E7D362D8-08E3-4360-98C2-3EC365401DF5}" destId="{41FF45F5-69A1-4040-9E38-0A0610D44BC1}" srcOrd="1" destOrd="0" presId="urn:microsoft.com/office/officeart/2005/8/layout/list1"/>
    <dgm:cxn modelId="{9102664F-5B13-489F-9048-05F7B74BB9F1}" type="presParOf" srcId="{47D67B2F-0FCB-4D43-97B5-5B0FB72A9159}" destId="{A9DBC746-12E2-4BA8-AEE8-4569D3AD30F7}" srcOrd="5" destOrd="0" presId="urn:microsoft.com/office/officeart/2005/8/layout/list1"/>
    <dgm:cxn modelId="{6E214739-BCDC-4824-A958-19EB59E656D6}" type="presParOf" srcId="{47D67B2F-0FCB-4D43-97B5-5B0FB72A9159}" destId="{C6A47021-5E06-445D-B0DD-0F01DDC153AE}" srcOrd="6" destOrd="0" presId="urn:microsoft.com/office/officeart/2005/8/layout/list1"/>
    <dgm:cxn modelId="{A391B88C-F16D-4204-B9A8-6CF083D0D3D3}" type="presParOf" srcId="{47D67B2F-0FCB-4D43-97B5-5B0FB72A9159}" destId="{EE781BA4-80AA-4689-92BF-A0D827BA4AA3}" srcOrd="7" destOrd="0" presId="urn:microsoft.com/office/officeart/2005/8/layout/list1"/>
    <dgm:cxn modelId="{23A06E30-9BA4-4E96-B659-EB798AE37246}" type="presParOf" srcId="{47D67B2F-0FCB-4D43-97B5-5B0FB72A9159}" destId="{E3B8990E-BC13-48B1-B04A-8297A0923DB6}" srcOrd="8" destOrd="0" presId="urn:microsoft.com/office/officeart/2005/8/layout/list1"/>
    <dgm:cxn modelId="{7796A87E-3EB5-4806-8C04-66A9214EAE9D}" type="presParOf" srcId="{E3B8990E-BC13-48B1-B04A-8297A0923DB6}" destId="{3FF582F0-2B56-4325-A4F7-093E81F40207}" srcOrd="0" destOrd="0" presId="urn:microsoft.com/office/officeart/2005/8/layout/list1"/>
    <dgm:cxn modelId="{8D27AEEF-4462-4F25-BA84-6D34E9419DF6}" type="presParOf" srcId="{E3B8990E-BC13-48B1-B04A-8297A0923DB6}" destId="{03671261-4FE0-4A95-BAFE-D8E73452F3F2}" srcOrd="1" destOrd="0" presId="urn:microsoft.com/office/officeart/2005/8/layout/list1"/>
    <dgm:cxn modelId="{A60A7C8B-81B6-4A83-93F7-347A8B4CF30F}" type="presParOf" srcId="{47D67B2F-0FCB-4D43-97B5-5B0FB72A9159}" destId="{159E10A7-EDFA-484E-BB54-20CBA041431D}" srcOrd="9" destOrd="0" presId="urn:microsoft.com/office/officeart/2005/8/layout/list1"/>
    <dgm:cxn modelId="{62AAB232-537A-42EC-91AA-0CDA692ED5EC}" type="presParOf" srcId="{47D67B2F-0FCB-4D43-97B5-5B0FB72A9159}" destId="{962AF684-301A-4CA9-BD7E-81A345C1EE01}" srcOrd="10" destOrd="0" presId="urn:microsoft.com/office/officeart/2005/8/layout/list1"/>
    <dgm:cxn modelId="{F52124C5-7DE8-4A60-A7EF-91ACF6DE589D}" type="presParOf" srcId="{47D67B2F-0FCB-4D43-97B5-5B0FB72A9159}" destId="{3D9AFB4F-69E4-45C6-AA45-E4E04B8EF7BA}" srcOrd="11" destOrd="0" presId="urn:microsoft.com/office/officeart/2005/8/layout/list1"/>
    <dgm:cxn modelId="{20E43F46-48E1-4111-8C63-C0BE4BB95B69}" type="presParOf" srcId="{47D67B2F-0FCB-4D43-97B5-5B0FB72A9159}" destId="{3173E3F2-9230-471E-8060-F16E1B8DFDC0}" srcOrd="12" destOrd="0" presId="urn:microsoft.com/office/officeart/2005/8/layout/list1"/>
    <dgm:cxn modelId="{277BC085-C45C-402C-A654-9037337D3AE6}" type="presParOf" srcId="{3173E3F2-9230-471E-8060-F16E1B8DFDC0}" destId="{199A20DA-DC9F-44D6-AC52-40B52F36236C}" srcOrd="0" destOrd="0" presId="urn:microsoft.com/office/officeart/2005/8/layout/list1"/>
    <dgm:cxn modelId="{C93762AD-6618-4762-BA7D-9AE692000544}" type="presParOf" srcId="{3173E3F2-9230-471E-8060-F16E1B8DFDC0}" destId="{99310B34-DD19-4FC6-AE3A-1CBC78773A91}" srcOrd="1" destOrd="0" presId="urn:microsoft.com/office/officeart/2005/8/layout/list1"/>
    <dgm:cxn modelId="{8DA92A4B-A652-4DCC-8A17-DC78E70A856C}" type="presParOf" srcId="{47D67B2F-0FCB-4D43-97B5-5B0FB72A9159}" destId="{D0DC04EF-05F8-4797-8C7C-0E81D64900B3}" srcOrd="13" destOrd="0" presId="urn:microsoft.com/office/officeart/2005/8/layout/list1"/>
    <dgm:cxn modelId="{79890F03-8CB8-4972-92A6-FA7D8E650C45}" type="presParOf" srcId="{47D67B2F-0FCB-4D43-97B5-5B0FB72A9159}" destId="{0620E26D-2EA5-41E4-91A1-DFCD224855E6}" srcOrd="14" destOrd="0" presId="urn:microsoft.com/office/officeart/2005/8/layout/list1"/>
    <dgm:cxn modelId="{243B77C5-80BE-41D4-901D-225A1A6C32E2}" type="presParOf" srcId="{47D67B2F-0FCB-4D43-97B5-5B0FB72A9159}" destId="{6DFCC378-21D8-4509-A7BE-2668DD52040D}" srcOrd="15" destOrd="0" presId="urn:microsoft.com/office/officeart/2005/8/layout/list1"/>
    <dgm:cxn modelId="{D4A9FE8B-B828-44FC-BE6F-A9233DFD45C3}" type="presParOf" srcId="{47D67B2F-0FCB-4D43-97B5-5B0FB72A9159}" destId="{4DDA927B-48DE-4487-92C4-17F3B7EBD0A1}" srcOrd="16" destOrd="0" presId="urn:microsoft.com/office/officeart/2005/8/layout/list1"/>
    <dgm:cxn modelId="{E7DEDADC-2267-470E-B98E-39E5D0BD88DC}" type="presParOf" srcId="{4DDA927B-48DE-4487-92C4-17F3B7EBD0A1}" destId="{CF93EAC7-B579-4BC1-AAC0-7FB42A62F160}" srcOrd="0" destOrd="0" presId="urn:microsoft.com/office/officeart/2005/8/layout/list1"/>
    <dgm:cxn modelId="{6B274214-0261-429D-814A-C8D3400C2995}" type="presParOf" srcId="{4DDA927B-48DE-4487-92C4-17F3B7EBD0A1}" destId="{9F48070E-C218-4577-ACF5-705900C06A18}" srcOrd="1" destOrd="0" presId="urn:microsoft.com/office/officeart/2005/8/layout/list1"/>
    <dgm:cxn modelId="{22A5C461-F9E9-4037-AFFD-DD91F9C653CF}" type="presParOf" srcId="{47D67B2F-0FCB-4D43-97B5-5B0FB72A9159}" destId="{5A74F3CA-5CD7-4A8C-BFB5-1C27F346D9A8}" srcOrd="17" destOrd="0" presId="urn:microsoft.com/office/officeart/2005/8/layout/list1"/>
    <dgm:cxn modelId="{55E55124-659D-4AB8-AA63-CAF66E6BF385}" type="presParOf" srcId="{47D67B2F-0FCB-4D43-97B5-5B0FB72A9159}" destId="{519AFBB8-DECD-4916-940E-3111598F2F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Asset / Machine Master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F78E1-99AB-430C-9963-9F4ADF94FA4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Machine Up/Down Tracking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50AC11F-F3B7-4A3C-A189-E2AFA5F58431}" type="parTrans" cxnId="{610F6489-024F-4FA3-B5D3-890323D8FA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1EB4D-3543-4E16-AD57-6D85813BF06C}" type="sibTrans" cxnId="{610F6489-024F-4FA3-B5D3-890323D8FA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32609-C418-4E1B-8BF1-7C2953723B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Machine Log /Maintenance Due Reminders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B782EE1-5B2E-4435-8A9D-150C3B8BB7A0}" type="parTrans" cxnId="{982FCDD9-79F2-41EC-A27F-5395FC0B5A6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364C2-5A8B-4D62-BDC5-B98F5C2E54CD}" type="sibTrans" cxnId="{982FCDD9-79F2-41EC-A27F-5395FC0B5A6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05630-9177-45A4-9DE5-7E9568F7C5D7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Asset Transfer / Repair/ Condemnation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DF1412-7DC3-4164-97AC-CBD4D767B20E}" type="parTrans" cxnId="{E475E3A5-1FFA-493E-9107-85044646A5E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7DE9FC-3484-4408-B790-5B5168F1FB5E}" type="sibTrans" cxnId="{E475E3A5-1FFA-493E-9107-85044646A5E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1D49A-503B-4B61-A641-0F326D39E330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Asset  Appreciation/ Depreciation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D07F91C-E551-4796-99DE-0170BEDFB4FA}" type="sibTrans" cxnId="{C5D6C631-A848-44E6-B518-3FBC4D7FEF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A63A2-3F77-450E-B18D-13AC7B1FCAD0}" type="parTrans" cxnId="{C5D6C631-A848-44E6-B518-3FBC4D7FEF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E7D362D8-08E3-4360-98C2-3EC365401DF5}" type="pres">
      <dgm:prSet presAssocID="{D2BF78E1-99AB-430C-9963-9F4ADF94FA42}" presName="parentLin" presStyleCnt="0"/>
      <dgm:spPr/>
    </dgm:pt>
    <dgm:pt modelId="{6B708EE9-B76D-4E6E-AEA0-C27C3D551988}" type="pres">
      <dgm:prSet presAssocID="{D2BF78E1-99AB-430C-9963-9F4ADF94FA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1FF45F5-69A1-4040-9E38-0A0610D44BC1}" type="pres">
      <dgm:prSet presAssocID="{D2BF78E1-99AB-430C-9963-9F4ADF94FA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C746-12E2-4BA8-AEE8-4569D3AD30F7}" type="pres">
      <dgm:prSet presAssocID="{D2BF78E1-99AB-430C-9963-9F4ADF94FA42}" presName="negativeSpace" presStyleCnt="0"/>
      <dgm:spPr/>
    </dgm:pt>
    <dgm:pt modelId="{C6A47021-5E06-445D-B0DD-0F01DDC153AE}" type="pres">
      <dgm:prSet presAssocID="{D2BF78E1-99AB-430C-9963-9F4ADF94FA42}" presName="childText" presStyleLbl="conFgAcc1" presStyleIdx="1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E781BA4-80AA-4689-92BF-A0D827BA4AA3}" type="pres">
      <dgm:prSet presAssocID="{EC51EB4D-3543-4E16-AD57-6D85813BF06C}" presName="spaceBetweenRectangles" presStyleCnt="0"/>
      <dgm:spPr/>
    </dgm:pt>
    <dgm:pt modelId="{E3B8990E-BC13-48B1-B04A-8297A0923DB6}" type="pres">
      <dgm:prSet presAssocID="{DAC32609-C418-4E1B-8BF1-7C2953723B80}" presName="parentLin" presStyleCnt="0"/>
      <dgm:spPr/>
    </dgm:pt>
    <dgm:pt modelId="{3FF582F0-2B56-4325-A4F7-093E81F40207}" type="pres">
      <dgm:prSet presAssocID="{DAC32609-C418-4E1B-8BF1-7C2953723B8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3671261-4FE0-4A95-BAFE-D8E73452F3F2}" type="pres">
      <dgm:prSet presAssocID="{DAC32609-C418-4E1B-8BF1-7C2953723B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E10A7-EDFA-484E-BB54-20CBA041431D}" type="pres">
      <dgm:prSet presAssocID="{DAC32609-C418-4E1B-8BF1-7C2953723B80}" presName="negativeSpace" presStyleCnt="0"/>
      <dgm:spPr/>
    </dgm:pt>
    <dgm:pt modelId="{962AF684-301A-4CA9-BD7E-81A345C1EE01}" type="pres">
      <dgm:prSet presAssocID="{DAC32609-C418-4E1B-8BF1-7C2953723B80}" presName="childText" presStyleLbl="conFgAcc1" presStyleIdx="2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D9AFB4F-69E4-45C6-AA45-E4E04B8EF7BA}" type="pres">
      <dgm:prSet presAssocID="{849364C2-5A8B-4D62-BDC5-B98F5C2E54CD}" presName="spaceBetweenRectangles" presStyleCnt="0"/>
      <dgm:spPr/>
    </dgm:pt>
    <dgm:pt modelId="{3173E3F2-9230-471E-8060-F16E1B8DFDC0}" type="pres">
      <dgm:prSet presAssocID="{CA805630-9177-45A4-9DE5-7E9568F7C5D7}" presName="parentLin" presStyleCnt="0"/>
      <dgm:spPr/>
    </dgm:pt>
    <dgm:pt modelId="{199A20DA-DC9F-44D6-AC52-40B52F36236C}" type="pres">
      <dgm:prSet presAssocID="{CA805630-9177-45A4-9DE5-7E9568F7C5D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9310B34-DD19-4FC6-AE3A-1CBC78773A91}" type="pres">
      <dgm:prSet presAssocID="{CA805630-9177-45A4-9DE5-7E9568F7C5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C04EF-05F8-4797-8C7C-0E81D64900B3}" type="pres">
      <dgm:prSet presAssocID="{CA805630-9177-45A4-9DE5-7E9568F7C5D7}" presName="negativeSpace" presStyleCnt="0"/>
      <dgm:spPr/>
    </dgm:pt>
    <dgm:pt modelId="{0620E26D-2EA5-41E4-91A1-DFCD224855E6}" type="pres">
      <dgm:prSet presAssocID="{CA805630-9177-45A4-9DE5-7E9568F7C5D7}" presName="childText" presStyleLbl="conFgAcc1" presStyleIdx="3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DFCC378-21D8-4509-A7BE-2668DD52040D}" type="pres">
      <dgm:prSet presAssocID="{517DE9FC-3484-4408-B790-5B5168F1FB5E}" presName="spaceBetweenRectangles" presStyleCnt="0"/>
      <dgm:spPr/>
    </dgm:pt>
    <dgm:pt modelId="{4DDA927B-48DE-4487-92C4-17F3B7EBD0A1}" type="pres">
      <dgm:prSet presAssocID="{7E11D49A-503B-4B61-A641-0F326D39E330}" presName="parentLin" presStyleCnt="0"/>
      <dgm:spPr/>
    </dgm:pt>
    <dgm:pt modelId="{CF93EAC7-B579-4BC1-AAC0-7FB42A62F160}" type="pres">
      <dgm:prSet presAssocID="{7E11D49A-503B-4B61-A641-0F326D39E33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F48070E-C218-4577-ACF5-705900C06A18}" type="pres">
      <dgm:prSet presAssocID="{7E11D49A-503B-4B61-A641-0F326D39E3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4F3CA-5CD7-4A8C-BFB5-1C27F346D9A8}" type="pres">
      <dgm:prSet presAssocID="{7E11D49A-503B-4B61-A641-0F326D39E330}" presName="negativeSpace" presStyleCnt="0"/>
      <dgm:spPr/>
    </dgm:pt>
    <dgm:pt modelId="{519AFBB8-DECD-4916-940E-3111598F2F61}" type="pres">
      <dgm:prSet presAssocID="{7E11D49A-503B-4B61-A641-0F326D39E330}" presName="childText" presStyleLbl="conFgAcc1" presStyleIdx="4" presStyleCnt="5">
        <dgm:presLayoutVars>
          <dgm:bulletEnabled val="1"/>
        </dgm:presLayoutVars>
      </dgm:prSet>
      <dgm:spPr>
        <a:solidFill>
          <a:srgbClr val="C3DFCA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475E3A5-1FFA-493E-9107-85044646A5E6}" srcId="{711D4493-FA46-42F4-A211-842DF72793B6}" destId="{CA805630-9177-45A4-9DE5-7E9568F7C5D7}" srcOrd="3" destOrd="0" parTransId="{D0DF1412-7DC3-4164-97AC-CBD4D767B20E}" sibTransId="{517DE9FC-3484-4408-B790-5B5168F1FB5E}"/>
    <dgm:cxn modelId="{75CE7CBC-1DB3-48DA-809D-57B8FDCD90A1}" type="presOf" srcId="{8772EC45-9BBA-419C-AB7F-E973941E4265}" destId="{FCE7483E-0674-41F9-8EC5-52EE73C9C575}" srcOrd="1" destOrd="0" presId="urn:microsoft.com/office/officeart/2005/8/layout/list1"/>
    <dgm:cxn modelId="{5A03EB50-1A70-4223-8439-B243EC9DE161}" type="presOf" srcId="{CA805630-9177-45A4-9DE5-7E9568F7C5D7}" destId="{199A20DA-DC9F-44D6-AC52-40B52F36236C}" srcOrd="0" destOrd="0" presId="urn:microsoft.com/office/officeart/2005/8/layout/list1"/>
    <dgm:cxn modelId="{9D436C36-D061-4142-B18A-07FB9C1B10A7}" type="presOf" srcId="{711D4493-FA46-42F4-A211-842DF72793B6}" destId="{47D67B2F-0FCB-4D43-97B5-5B0FB72A9159}" srcOrd="0" destOrd="0" presId="urn:microsoft.com/office/officeart/2005/8/layout/list1"/>
    <dgm:cxn modelId="{76E3CA8B-1384-4875-855B-2BC79B62ABF5}" type="presOf" srcId="{8772EC45-9BBA-419C-AB7F-E973941E4265}" destId="{FC35058B-297E-4BA1-8C4A-BC47853DAD31}" srcOrd="0" destOrd="0" presId="urn:microsoft.com/office/officeart/2005/8/layout/list1"/>
    <dgm:cxn modelId="{34A82BC3-19D6-4F83-965D-7430F84A2A1E}" type="presOf" srcId="{D2BF78E1-99AB-430C-9963-9F4ADF94FA42}" destId="{6B708EE9-B76D-4E6E-AEA0-C27C3D551988}" srcOrd="0" destOrd="0" presId="urn:microsoft.com/office/officeart/2005/8/layout/list1"/>
    <dgm:cxn modelId="{610F6489-024F-4FA3-B5D3-890323D8FA23}" srcId="{711D4493-FA46-42F4-A211-842DF72793B6}" destId="{D2BF78E1-99AB-430C-9963-9F4ADF94FA42}" srcOrd="1" destOrd="0" parTransId="{E50AC11F-F3B7-4A3C-A189-E2AFA5F58431}" sibTransId="{EC51EB4D-3543-4E16-AD57-6D85813BF06C}"/>
    <dgm:cxn modelId="{982FCDD9-79F2-41EC-A27F-5395FC0B5A6F}" srcId="{711D4493-FA46-42F4-A211-842DF72793B6}" destId="{DAC32609-C418-4E1B-8BF1-7C2953723B80}" srcOrd="2" destOrd="0" parTransId="{CB782EE1-5B2E-4435-8A9D-150C3B8BB7A0}" sibTransId="{849364C2-5A8B-4D62-BDC5-B98F5C2E54CD}"/>
    <dgm:cxn modelId="{6FDEBCB1-8E3D-45F0-B917-1B3DCB70D750}" type="presOf" srcId="{7E11D49A-503B-4B61-A641-0F326D39E330}" destId="{CF93EAC7-B579-4BC1-AAC0-7FB42A62F160}" srcOrd="0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87549B37-4FAD-4C92-8DD7-64EBDF293844}" type="presOf" srcId="{CA805630-9177-45A4-9DE5-7E9568F7C5D7}" destId="{99310B34-DD19-4FC6-AE3A-1CBC78773A91}" srcOrd="1" destOrd="0" presId="urn:microsoft.com/office/officeart/2005/8/layout/list1"/>
    <dgm:cxn modelId="{7937C04B-90D9-4CF6-BDD0-846992F5E134}" type="presOf" srcId="{7E11D49A-503B-4B61-A641-0F326D39E330}" destId="{9F48070E-C218-4577-ACF5-705900C06A18}" srcOrd="1" destOrd="0" presId="urn:microsoft.com/office/officeart/2005/8/layout/list1"/>
    <dgm:cxn modelId="{C5D6C631-A848-44E6-B518-3FBC4D7FEFC0}" srcId="{711D4493-FA46-42F4-A211-842DF72793B6}" destId="{7E11D49A-503B-4B61-A641-0F326D39E330}" srcOrd="4" destOrd="0" parTransId="{AC6A63A2-3F77-450E-B18D-13AC7B1FCAD0}" sibTransId="{3D07F91C-E551-4796-99DE-0170BEDFB4FA}"/>
    <dgm:cxn modelId="{214D55D3-FE32-420C-84DA-B8D1957F8AAF}" type="presOf" srcId="{D2BF78E1-99AB-430C-9963-9F4ADF94FA42}" destId="{41FF45F5-69A1-4040-9E38-0A0610D44BC1}" srcOrd="1" destOrd="0" presId="urn:microsoft.com/office/officeart/2005/8/layout/list1"/>
    <dgm:cxn modelId="{CA03191F-0556-4299-9994-CC6E2D083C90}" type="presOf" srcId="{DAC32609-C418-4E1B-8BF1-7C2953723B80}" destId="{3FF582F0-2B56-4325-A4F7-093E81F40207}" srcOrd="0" destOrd="0" presId="urn:microsoft.com/office/officeart/2005/8/layout/list1"/>
    <dgm:cxn modelId="{1123C861-CAD0-46CB-AFC3-BDCA10862484}" type="presOf" srcId="{DAC32609-C418-4E1B-8BF1-7C2953723B80}" destId="{03671261-4FE0-4A95-BAFE-D8E73452F3F2}" srcOrd="1" destOrd="0" presId="urn:microsoft.com/office/officeart/2005/8/layout/list1"/>
    <dgm:cxn modelId="{AAF53510-F9DB-48E7-B5FC-4D9852BC4CC9}" type="presParOf" srcId="{47D67B2F-0FCB-4D43-97B5-5B0FB72A9159}" destId="{18484983-AD87-4437-9FCC-BE4665766312}" srcOrd="0" destOrd="0" presId="urn:microsoft.com/office/officeart/2005/8/layout/list1"/>
    <dgm:cxn modelId="{EAE8AA1C-61B0-47C2-9E0E-5513C494623D}" type="presParOf" srcId="{18484983-AD87-4437-9FCC-BE4665766312}" destId="{FC35058B-297E-4BA1-8C4A-BC47853DAD31}" srcOrd="0" destOrd="0" presId="urn:microsoft.com/office/officeart/2005/8/layout/list1"/>
    <dgm:cxn modelId="{A433BFB5-AF96-409E-AA7B-0127810A0727}" type="presParOf" srcId="{18484983-AD87-4437-9FCC-BE4665766312}" destId="{FCE7483E-0674-41F9-8EC5-52EE73C9C575}" srcOrd="1" destOrd="0" presId="urn:microsoft.com/office/officeart/2005/8/layout/list1"/>
    <dgm:cxn modelId="{585F6862-1DA2-4B7B-8476-7EA2BFF3081C}" type="presParOf" srcId="{47D67B2F-0FCB-4D43-97B5-5B0FB72A9159}" destId="{D875A5D4-14C2-40A0-AA6E-07BD517517F7}" srcOrd="1" destOrd="0" presId="urn:microsoft.com/office/officeart/2005/8/layout/list1"/>
    <dgm:cxn modelId="{38C9EA99-5C22-4EB0-A70E-DDA8C0F4875F}" type="presParOf" srcId="{47D67B2F-0FCB-4D43-97B5-5B0FB72A9159}" destId="{E9A56F2E-3016-4236-8EB5-A1E818A56990}" srcOrd="2" destOrd="0" presId="urn:microsoft.com/office/officeart/2005/8/layout/list1"/>
    <dgm:cxn modelId="{27EA8580-EB24-4778-8BE5-0B9227B722BB}" type="presParOf" srcId="{47D67B2F-0FCB-4D43-97B5-5B0FB72A9159}" destId="{0988BAA5-4B40-484F-B09B-6CA7A086A7FB}" srcOrd="3" destOrd="0" presId="urn:microsoft.com/office/officeart/2005/8/layout/list1"/>
    <dgm:cxn modelId="{EE7C3ED3-2E10-4524-B25B-72F108AA0F35}" type="presParOf" srcId="{47D67B2F-0FCB-4D43-97B5-5B0FB72A9159}" destId="{E7D362D8-08E3-4360-98C2-3EC365401DF5}" srcOrd="4" destOrd="0" presId="urn:microsoft.com/office/officeart/2005/8/layout/list1"/>
    <dgm:cxn modelId="{FA7A46C9-1E8B-4304-97D3-A8C16922ED53}" type="presParOf" srcId="{E7D362D8-08E3-4360-98C2-3EC365401DF5}" destId="{6B708EE9-B76D-4E6E-AEA0-C27C3D551988}" srcOrd="0" destOrd="0" presId="urn:microsoft.com/office/officeart/2005/8/layout/list1"/>
    <dgm:cxn modelId="{687179D7-30AB-43D4-AE60-0DC9FB3C8942}" type="presParOf" srcId="{E7D362D8-08E3-4360-98C2-3EC365401DF5}" destId="{41FF45F5-69A1-4040-9E38-0A0610D44BC1}" srcOrd="1" destOrd="0" presId="urn:microsoft.com/office/officeart/2005/8/layout/list1"/>
    <dgm:cxn modelId="{40C16E75-4802-4750-AB98-B67CE4B3C0A0}" type="presParOf" srcId="{47D67B2F-0FCB-4D43-97B5-5B0FB72A9159}" destId="{A9DBC746-12E2-4BA8-AEE8-4569D3AD30F7}" srcOrd="5" destOrd="0" presId="urn:microsoft.com/office/officeart/2005/8/layout/list1"/>
    <dgm:cxn modelId="{15351656-59AB-434B-96AF-8AB0F0E98860}" type="presParOf" srcId="{47D67B2F-0FCB-4D43-97B5-5B0FB72A9159}" destId="{C6A47021-5E06-445D-B0DD-0F01DDC153AE}" srcOrd="6" destOrd="0" presId="urn:microsoft.com/office/officeart/2005/8/layout/list1"/>
    <dgm:cxn modelId="{E089506E-38B1-468C-9841-9A706CB49303}" type="presParOf" srcId="{47D67B2F-0FCB-4D43-97B5-5B0FB72A9159}" destId="{EE781BA4-80AA-4689-92BF-A0D827BA4AA3}" srcOrd="7" destOrd="0" presId="urn:microsoft.com/office/officeart/2005/8/layout/list1"/>
    <dgm:cxn modelId="{2635A5D4-E3F3-4034-BC9C-390BCC59FC04}" type="presParOf" srcId="{47D67B2F-0FCB-4D43-97B5-5B0FB72A9159}" destId="{E3B8990E-BC13-48B1-B04A-8297A0923DB6}" srcOrd="8" destOrd="0" presId="urn:microsoft.com/office/officeart/2005/8/layout/list1"/>
    <dgm:cxn modelId="{C3279197-C49C-4CF0-B2BE-0A256C2B7B12}" type="presParOf" srcId="{E3B8990E-BC13-48B1-B04A-8297A0923DB6}" destId="{3FF582F0-2B56-4325-A4F7-093E81F40207}" srcOrd="0" destOrd="0" presId="urn:microsoft.com/office/officeart/2005/8/layout/list1"/>
    <dgm:cxn modelId="{ECD481A6-FFBF-463A-AD35-C88EDB9D3CE3}" type="presParOf" srcId="{E3B8990E-BC13-48B1-B04A-8297A0923DB6}" destId="{03671261-4FE0-4A95-BAFE-D8E73452F3F2}" srcOrd="1" destOrd="0" presId="urn:microsoft.com/office/officeart/2005/8/layout/list1"/>
    <dgm:cxn modelId="{919DB074-63A5-4837-8B08-57341D255766}" type="presParOf" srcId="{47D67B2F-0FCB-4D43-97B5-5B0FB72A9159}" destId="{159E10A7-EDFA-484E-BB54-20CBA041431D}" srcOrd="9" destOrd="0" presId="urn:microsoft.com/office/officeart/2005/8/layout/list1"/>
    <dgm:cxn modelId="{0550CB5B-CCB5-48A7-8EC8-BA65F69A5A8C}" type="presParOf" srcId="{47D67B2F-0FCB-4D43-97B5-5B0FB72A9159}" destId="{962AF684-301A-4CA9-BD7E-81A345C1EE01}" srcOrd="10" destOrd="0" presId="urn:microsoft.com/office/officeart/2005/8/layout/list1"/>
    <dgm:cxn modelId="{9F9F4307-D4D3-40D7-B93B-B53B98456350}" type="presParOf" srcId="{47D67B2F-0FCB-4D43-97B5-5B0FB72A9159}" destId="{3D9AFB4F-69E4-45C6-AA45-E4E04B8EF7BA}" srcOrd="11" destOrd="0" presId="urn:microsoft.com/office/officeart/2005/8/layout/list1"/>
    <dgm:cxn modelId="{E29F53EF-1055-4EED-8902-942CBE9AC164}" type="presParOf" srcId="{47D67B2F-0FCB-4D43-97B5-5B0FB72A9159}" destId="{3173E3F2-9230-471E-8060-F16E1B8DFDC0}" srcOrd="12" destOrd="0" presId="urn:microsoft.com/office/officeart/2005/8/layout/list1"/>
    <dgm:cxn modelId="{CDED625E-4E69-4E0A-90C6-F0AA7B34F073}" type="presParOf" srcId="{3173E3F2-9230-471E-8060-F16E1B8DFDC0}" destId="{199A20DA-DC9F-44D6-AC52-40B52F36236C}" srcOrd="0" destOrd="0" presId="urn:microsoft.com/office/officeart/2005/8/layout/list1"/>
    <dgm:cxn modelId="{6A836388-984F-4560-A4AE-AAB10DC1C854}" type="presParOf" srcId="{3173E3F2-9230-471E-8060-F16E1B8DFDC0}" destId="{99310B34-DD19-4FC6-AE3A-1CBC78773A91}" srcOrd="1" destOrd="0" presId="urn:microsoft.com/office/officeart/2005/8/layout/list1"/>
    <dgm:cxn modelId="{5710CC22-626E-4BB8-BBBB-F070EA77A177}" type="presParOf" srcId="{47D67B2F-0FCB-4D43-97B5-5B0FB72A9159}" destId="{D0DC04EF-05F8-4797-8C7C-0E81D64900B3}" srcOrd="13" destOrd="0" presId="urn:microsoft.com/office/officeart/2005/8/layout/list1"/>
    <dgm:cxn modelId="{3E43E055-5A82-4BD2-8219-196A17763B1D}" type="presParOf" srcId="{47D67B2F-0FCB-4D43-97B5-5B0FB72A9159}" destId="{0620E26D-2EA5-41E4-91A1-DFCD224855E6}" srcOrd="14" destOrd="0" presId="urn:microsoft.com/office/officeart/2005/8/layout/list1"/>
    <dgm:cxn modelId="{316D5F66-7A25-4C66-995D-242C6899160A}" type="presParOf" srcId="{47D67B2F-0FCB-4D43-97B5-5B0FB72A9159}" destId="{6DFCC378-21D8-4509-A7BE-2668DD52040D}" srcOrd="15" destOrd="0" presId="urn:microsoft.com/office/officeart/2005/8/layout/list1"/>
    <dgm:cxn modelId="{7B0C394A-388C-4A70-A2C0-06D42F21316A}" type="presParOf" srcId="{47D67B2F-0FCB-4D43-97B5-5B0FB72A9159}" destId="{4DDA927B-48DE-4487-92C4-17F3B7EBD0A1}" srcOrd="16" destOrd="0" presId="urn:microsoft.com/office/officeart/2005/8/layout/list1"/>
    <dgm:cxn modelId="{A33E548B-C26E-4AC3-BCE5-3D86FD616F1D}" type="presParOf" srcId="{4DDA927B-48DE-4487-92C4-17F3B7EBD0A1}" destId="{CF93EAC7-B579-4BC1-AAC0-7FB42A62F160}" srcOrd="0" destOrd="0" presId="urn:microsoft.com/office/officeart/2005/8/layout/list1"/>
    <dgm:cxn modelId="{C4E771DE-F291-4A44-9658-8063C9D89587}" type="presParOf" srcId="{4DDA927B-48DE-4487-92C4-17F3B7EBD0A1}" destId="{9F48070E-C218-4577-ACF5-705900C06A18}" srcOrd="1" destOrd="0" presId="urn:microsoft.com/office/officeart/2005/8/layout/list1"/>
    <dgm:cxn modelId="{D13F2E95-686B-4CC5-AC4D-FDED1C9F2C78}" type="presParOf" srcId="{47D67B2F-0FCB-4D43-97B5-5B0FB72A9159}" destId="{5A74F3CA-5CD7-4A8C-BFB5-1C27F346D9A8}" srcOrd="17" destOrd="0" presId="urn:microsoft.com/office/officeart/2005/8/layout/list1"/>
    <dgm:cxn modelId="{8BD80F39-611E-44B6-8145-126DB2FA6543}" type="presParOf" srcId="{47D67B2F-0FCB-4D43-97B5-5B0FB72A9159}" destId="{519AFBB8-DECD-4916-940E-3111598F2F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Location Master with Housekeeping work Define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BF78E1-99AB-430C-9963-9F4ADF94FA4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Check List for Room Preparation / Cleaning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50AC11F-F3B7-4A3C-A189-E2AFA5F58431}" type="parTrans" cxnId="{610F6489-024F-4FA3-B5D3-890323D8FA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1EB4D-3543-4E16-AD57-6D85813BF06C}" type="sibTrans" cxnId="{610F6489-024F-4FA3-B5D3-890323D8FA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32609-C418-4E1B-8BF1-7C2953723B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Housekeeping Activity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B782EE1-5B2E-4435-8A9D-150C3B8BB7A0}" type="parTrans" cxnId="{982FCDD9-79F2-41EC-A27F-5395FC0B5A6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9364C2-5A8B-4D62-BDC5-B98F5C2E54CD}" type="sibTrans" cxnId="{982FCDD9-79F2-41EC-A27F-5395FC0B5A6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11D49A-503B-4B61-A641-0F326D39E330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Management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D07F91C-E551-4796-99DE-0170BEDFB4FA}" type="sibTrans" cxnId="{C5D6C631-A848-44E6-B518-3FBC4D7FEF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A63A2-3F77-450E-B18D-13AC7B1FCAD0}" type="parTrans" cxnId="{C5D6C631-A848-44E6-B518-3FBC4D7FEFC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805630-9177-45A4-9DE5-7E9568F7C5D7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Lost &amp; Found Tracking 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17DE9FC-3484-4408-B790-5B5168F1FB5E}" type="sibTrans" cxnId="{E475E3A5-1FFA-493E-9107-85044646A5E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DF1412-7DC3-4164-97AC-CBD4D767B20E}" type="parTrans" cxnId="{E475E3A5-1FFA-493E-9107-85044646A5E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5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5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E7D362D8-08E3-4360-98C2-3EC365401DF5}" type="pres">
      <dgm:prSet presAssocID="{D2BF78E1-99AB-430C-9963-9F4ADF94FA42}" presName="parentLin" presStyleCnt="0"/>
      <dgm:spPr/>
    </dgm:pt>
    <dgm:pt modelId="{6B708EE9-B76D-4E6E-AEA0-C27C3D551988}" type="pres">
      <dgm:prSet presAssocID="{D2BF78E1-99AB-430C-9963-9F4ADF94FA4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1FF45F5-69A1-4040-9E38-0A0610D44BC1}" type="pres">
      <dgm:prSet presAssocID="{D2BF78E1-99AB-430C-9963-9F4ADF94FA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BC746-12E2-4BA8-AEE8-4569D3AD30F7}" type="pres">
      <dgm:prSet presAssocID="{D2BF78E1-99AB-430C-9963-9F4ADF94FA42}" presName="negativeSpace" presStyleCnt="0"/>
      <dgm:spPr/>
    </dgm:pt>
    <dgm:pt modelId="{C6A47021-5E06-445D-B0DD-0F01DDC153AE}" type="pres">
      <dgm:prSet presAssocID="{D2BF78E1-99AB-430C-9963-9F4ADF94FA42}" presName="childText" presStyleLbl="conFgAcc1" presStyleIdx="1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E781BA4-80AA-4689-92BF-A0D827BA4AA3}" type="pres">
      <dgm:prSet presAssocID="{EC51EB4D-3543-4E16-AD57-6D85813BF06C}" presName="spaceBetweenRectangles" presStyleCnt="0"/>
      <dgm:spPr/>
    </dgm:pt>
    <dgm:pt modelId="{E3B8990E-BC13-48B1-B04A-8297A0923DB6}" type="pres">
      <dgm:prSet presAssocID="{DAC32609-C418-4E1B-8BF1-7C2953723B80}" presName="parentLin" presStyleCnt="0"/>
      <dgm:spPr/>
    </dgm:pt>
    <dgm:pt modelId="{3FF582F0-2B56-4325-A4F7-093E81F40207}" type="pres">
      <dgm:prSet presAssocID="{DAC32609-C418-4E1B-8BF1-7C2953723B8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3671261-4FE0-4A95-BAFE-D8E73452F3F2}" type="pres">
      <dgm:prSet presAssocID="{DAC32609-C418-4E1B-8BF1-7C2953723B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E10A7-EDFA-484E-BB54-20CBA041431D}" type="pres">
      <dgm:prSet presAssocID="{DAC32609-C418-4E1B-8BF1-7C2953723B80}" presName="negativeSpace" presStyleCnt="0"/>
      <dgm:spPr/>
    </dgm:pt>
    <dgm:pt modelId="{962AF684-301A-4CA9-BD7E-81A345C1EE01}" type="pres">
      <dgm:prSet presAssocID="{DAC32609-C418-4E1B-8BF1-7C2953723B80}" presName="childText" presStyleLbl="conFgAcc1" presStyleIdx="2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D9AFB4F-69E4-45C6-AA45-E4E04B8EF7BA}" type="pres">
      <dgm:prSet presAssocID="{849364C2-5A8B-4D62-BDC5-B98F5C2E54CD}" presName="spaceBetweenRectangles" presStyleCnt="0"/>
      <dgm:spPr/>
    </dgm:pt>
    <dgm:pt modelId="{3173E3F2-9230-471E-8060-F16E1B8DFDC0}" type="pres">
      <dgm:prSet presAssocID="{CA805630-9177-45A4-9DE5-7E9568F7C5D7}" presName="parentLin" presStyleCnt="0"/>
      <dgm:spPr/>
    </dgm:pt>
    <dgm:pt modelId="{199A20DA-DC9F-44D6-AC52-40B52F36236C}" type="pres">
      <dgm:prSet presAssocID="{CA805630-9177-45A4-9DE5-7E9568F7C5D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9310B34-DD19-4FC6-AE3A-1CBC78773A91}" type="pres">
      <dgm:prSet presAssocID="{CA805630-9177-45A4-9DE5-7E9568F7C5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C04EF-05F8-4797-8C7C-0E81D64900B3}" type="pres">
      <dgm:prSet presAssocID="{CA805630-9177-45A4-9DE5-7E9568F7C5D7}" presName="negativeSpace" presStyleCnt="0"/>
      <dgm:spPr/>
    </dgm:pt>
    <dgm:pt modelId="{0620E26D-2EA5-41E4-91A1-DFCD224855E6}" type="pres">
      <dgm:prSet presAssocID="{CA805630-9177-45A4-9DE5-7E9568F7C5D7}" presName="childText" presStyleLbl="conFgAcc1" presStyleIdx="3" presStyleCnt="5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DFCC378-21D8-4509-A7BE-2668DD52040D}" type="pres">
      <dgm:prSet presAssocID="{517DE9FC-3484-4408-B790-5B5168F1FB5E}" presName="spaceBetweenRectangles" presStyleCnt="0"/>
      <dgm:spPr/>
    </dgm:pt>
    <dgm:pt modelId="{4DDA927B-48DE-4487-92C4-17F3B7EBD0A1}" type="pres">
      <dgm:prSet presAssocID="{7E11D49A-503B-4B61-A641-0F326D39E330}" presName="parentLin" presStyleCnt="0"/>
      <dgm:spPr/>
    </dgm:pt>
    <dgm:pt modelId="{CF93EAC7-B579-4BC1-AAC0-7FB42A62F160}" type="pres">
      <dgm:prSet presAssocID="{7E11D49A-503B-4B61-A641-0F326D39E33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F48070E-C218-4577-ACF5-705900C06A18}" type="pres">
      <dgm:prSet presAssocID="{7E11D49A-503B-4B61-A641-0F326D39E33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4F3CA-5CD7-4A8C-BFB5-1C27F346D9A8}" type="pres">
      <dgm:prSet presAssocID="{7E11D49A-503B-4B61-A641-0F326D39E330}" presName="negativeSpace" presStyleCnt="0"/>
      <dgm:spPr/>
    </dgm:pt>
    <dgm:pt modelId="{519AFBB8-DECD-4916-940E-3111598F2F61}" type="pres">
      <dgm:prSet presAssocID="{7E11D49A-503B-4B61-A641-0F326D39E330}" presName="childText" presStyleLbl="conFgAcc1" presStyleIdx="4" presStyleCnt="5">
        <dgm:presLayoutVars>
          <dgm:bulletEnabled val="1"/>
        </dgm:presLayoutVars>
      </dgm:prSet>
      <dgm:spPr>
        <a:solidFill>
          <a:srgbClr val="C3DFCA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0CE5DDE-2609-40E6-AFEE-0FEFFFC9B305}" type="presOf" srcId="{D2BF78E1-99AB-430C-9963-9F4ADF94FA42}" destId="{41FF45F5-69A1-4040-9E38-0A0610D44BC1}" srcOrd="1" destOrd="0" presId="urn:microsoft.com/office/officeart/2005/8/layout/list1"/>
    <dgm:cxn modelId="{819EBCD2-479F-4AD5-AD98-FFB47846ED62}" type="presOf" srcId="{8772EC45-9BBA-419C-AB7F-E973941E4265}" destId="{FC35058B-297E-4BA1-8C4A-BC47853DAD31}" srcOrd="0" destOrd="0" presId="urn:microsoft.com/office/officeart/2005/8/layout/list1"/>
    <dgm:cxn modelId="{610F6489-024F-4FA3-B5D3-890323D8FA23}" srcId="{711D4493-FA46-42F4-A211-842DF72793B6}" destId="{D2BF78E1-99AB-430C-9963-9F4ADF94FA42}" srcOrd="1" destOrd="0" parTransId="{E50AC11F-F3B7-4A3C-A189-E2AFA5F58431}" sibTransId="{EC51EB4D-3543-4E16-AD57-6D85813BF06C}"/>
    <dgm:cxn modelId="{6466A293-8829-4446-939B-4F3335328725}" type="presOf" srcId="{DAC32609-C418-4E1B-8BF1-7C2953723B80}" destId="{3FF582F0-2B56-4325-A4F7-093E81F40207}" srcOrd="0" destOrd="0" presId="urn:microsoft.com/office/officeart/2005/8/layout/list1"/>
    <dgm:cxn modelId="{C5D6C631-A848-44E6-B518-3FBC4D7FEFC0}" srcId="{711D4493-FA46-42F4-A211-842DF72793B6}" destId="{7E11D49A-503B-4B61-A641-0F326D39E330}" srcOrd="4" destOrd="0" parTransId="{AC6A63A2-3F77-450E-B18D-13AC7B1FCAD0}" sibTransId="{3D07F91C-E551-4796-99DE-0170BEDFB4FA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A4AF83FF-5E37-4C17-B191-E97B36366193}" type="presOf" srcId="{7E11D49A-503B-4B61-A641-0F326D39E330}" destId="{CF93EAC7-B579-4BC1-AAC0-7FB42A62F160}" srcOrd="0" destOrd="0" presId="urn:microsoft.com/office/officeart/2005/8/layout/list1"/>
    <dgm:cxn modelId="{E5DE9540-F444-48F0-A46B-8450429D2AA3}" type="presOf" srcId="{8772EC45-9BBA-419C-AB7F-E973941E4265}" destId="{FCE7483E-0674-41F9-8EC5-52EE73C9C575}" srcOrd="1" destOrd="0" presId="urn:microsoft.com/office/officeart/2005/8/layout/list1"/>
    <dgm:cxn modelId="{DB914383-CBA9-40BA-836B-603A27455BAC}" type="presOf" srcId="{7E11D49A-503B-4B61-A641-0F326D39E330}" destId="{9F48070E-C218-4577-ACF5-705900C06A18}" srcOrd="1" destOrd="0" presId="urn:microsoft.com/office/officeart/2005/8/layout/list1"/>
    <dgm:cxn modelId="{5F0B3FA1-A85F-485F-BE52-BE4A8755576E}" type="presOf" srcId="{DAC32609-C418-4E1B-8BF1-7C2953723B80}" destId="{03671261-4FE0-4A95-BAFE-D8E73452F3F2}" srcOrd="1" destOrd="0" presId="urn:microsoft.com/office/officeart/2005/8/layout/list1"/>
    <dgm:cxn modelId="{BA178C92-8FE7-4B9D-B32A-7F81A50EF126}" type="presOf" srcId="{D2BF78E1-99AB-430C-9963-9F4ADF94FA42}" destId="{6B708EE9-B76D-4E6E-AEA0-C27C3D551988}" srcOrd="0" destOrd="0" presId="urn:microsoft.com/office/officeart/2005/8/layout/list1"/>
    <dgm:cxn modelId="{D1C4EA8D-EFA1-41E3-9DC8-5566EC602A0C}" type="presOf" srcId="{CA805630-9177-45A4-9DE5-7E9568F7C5D7}" destId="{199A20DA-DC9F-44D6-AC52-40B52F36236C}" srcOrd="0" destOrd="0" presId="urn:microsoft.com/office/officeart/2005/8/layout/list1"/>
    <dgm:cxn modelId="{056F55F2-E84F-4DE6-8BB8-5C99A6CB8095}" type="presOf" srcId="{CA805630-9177-45A4-9DE5-7E9568F7C5D7}" destId="{99310B34-DD19-4FC6-AE3A-1CBC78773A91}" srcOrd="1" destOrd="0" presId="urn:microsoft.com/office/officeart/2005/8/layout/list1"/>
    <dgm:cxn modelId="{79FCBD67-EB5D-4004-9A95-3EC171A72279}" type="presOf" srcId="{711D4493-FA46-42F4-A211-842DF72793B6}" destId="{47D67B2F-0FCB-4D43-97B5-5B0FB72A9159}" srcOrd="0" destOrd="0" presId="urn:microsoft.com/office/officeart/2005/8/layout/list1"/>
    <dgm:cxn modelId="{982FCDD9-79F2-41EC-A27F-5395FC0B5A6F}" srcId="{711D4493-FA46-42F4-A211-842DF72793B6}" destId="{DAC32609-C418-4E1B-8BF1-7C2953723B80}" srcOrd="2" destOrd="0" parTransId="{CB782EE1-5B2E-4435-8A9D-150C3B8BB7A0}" sibTransId="{849364C2-5A8B-4D62-BDC5-B98F5C2E54CD}"/>
    <dgm:cxn modelId="{E475E3A5-1FFA-493E-9107-85044646A5E6}" srcId="{711D4493-FA46-42F4-A211-842DF72793B6}" destId="{CA805630-9177-45A4-9DE5-7E9568F7C5D7}" srcOrd="3" destOrd="0" parTransId="{D0DF1412-7DC3-4164-97AC-CBD4D767B20E}" sibTransId="{517DE9FC-3484-4408-B790-5B5168F1FB5E}"/>
    <dgm:cxn modelId="{C3CF4FA9-E49C-4EBE-BEFD-70DA5E604C0F}" type="presParOf" srcId="{47D67B2F-0FCB-4D43-97B5-5B0FB72A9159}" destId="{18484983-AD87-4437-9FCC-BE4665766312}" srcOrd="0" destOrd="0" presId="urn:microsoft.com/office/officeart/2005/8/layout/list1"/>
    <dgm:cxn modelId="{03D6F1AB-6370-44B2-B7DF-91F35D671FA5}" type="presParOf" srcId="{18484983-AD87-4437-9FCC-BE4665766312}" destId="{FC35058B-297E-4BA1-8C4A-BC47853DAD31}" srcOrd="0" destOrd="0" presId="urn:microsoft.com/office/officeart/2005/8/layout/list1"/>
    <dgm:cxn modelId="{CC49D085-C4D2-4424-91A9-8869A5DFD5BC}" type="presParOf" srcId="{18484983-AD87-4437-9FCC-BE4665766312}" destId="{FCE7483E-0674-41F9-8EC5-52EE73C9C575}" srcOrd="1" destOrd="0" presId="urn:microsoft.com/office/officeart/2005/8/layout/list1"/>
    <dgm:cxn modelId="{CB185738-FF71-43FD-A479-38027CA5E6B6}" type="presParOf" srcId="{47D67B2F-0FCB-4D43-97B5-5B0FB72A9159}" destId="{D875A5D4-14C2-40A0-AA6E-07BD517517F7}" srcOrd="1" destOrd="0" presId="urn:microsoft.com/office/officeart/2005/8/layout/list1"/>
    <dgm:cxn modelId="{F19F7141-6096-4362-A7F4-F81F7C8C6113}" type="presParOf" srcId="{47D67B2F-0FCB-4D43-97B5-5B0FB72A9159}" destId="{E9A56F2E-3016-4236-8EB5-A1E818A56990}" srcOrd="2" destOrd="0" presId="urn:microsoft.com/office/officeart/2005/8/layout/list1"/>
    <dgm:cxn modelId="{E72BD5E6-D944-4D21-97DE-C533D9392E09}" type="presParOf" srcId="{47D67B2F-0FCB-4D43-97B5-5B0FB72A9159}" destId="{0988BAA5-4B40-484F-B09B-6CA7A086A7FB}" srcOrd="3" destOrd="0" presId="urn:microsoft.com/office/officeart/2005/8/layout/list1"/>
    <dgm:cxn modelId="{B182087D-2269-4BCB-B80D-A3EF18CC9E07}" type="presParOf" srcId="{47D67B2F-0FCB-4D43-97B5-5B0FB72A9159}" destId="{E7D362D8-08E3-4360-98C2-3EC365401DF5}" srcOrd="4" destOrd="0" presId="urn:microsoft.com/office/officeart/2005/8/layout/list1"/>
    <dgm:cxn modelId="{77B4557F-9536-43E7-8968-16BADB34DBA1}" type="presParOf" srcId="{E7D362D8-08E3-4360-98C2-3EC365401DF5}" destId="{6B708EE9-B76D-4E6E-AEA0-C27C3D551988}" srcOrd="0" destOrd="0" presId="urn:microsoft.com/office/officeart/2005/8/layout/list1"/>
    <dgm:cxn modelId="{68F52A54-D87B-4FD7-96C9-401F6B2A8F8C}" type="presParOf" srcId="{E7D362D8-08E3-4360-98C2-3EC365401DF5}" destId="{41FF45F5-69A1-4040-9E38-0A0610D44BC1}" srcOrd="1" destOrd="0" presId="urn:microsoft.com/office/officeart/2005/8/layout/list1"/>
    <dgm:cxn modelId="{1B28BCDA-16CB-44B3-BB76-BE5FC0384724}" type="presParOf" srcId="{47D67B2F-0FCB-4D43-97B5-5B0FB72A9159}" destId="{A9DBC746-12E2-4BA8-AEE8-4569D3AD30F7}" srcOrd="5" destOrd="0" presId="urn:microsoft.com/office/officeart/2005/8/layout/list1"/>
    <dgm:cxn modelId="{BFDE7E7B-D342-40E6-838A-58A8384A7ACF}" type="presParOf" srcId="{47D67B2F-0FCB-4D43-97B5-5B0FB72A9159}" destId="{C6A47021-5E06-445D-B0DD-0F01DDC153AE}" srcOrd="6" destOrd="0" presId="urn:microsoft.com/office/officeart/2005/8/layout/list1"/>
    <dgm:cxn modelId="{FB875D12-CADF-4B97-8794-6198DCDAD845}" type="presParOf" srcId="{47D67B2F-0FCB-4D43-97B5-5B0FB72A9159}" destId="{EE781BA4-80AA-4689-92BF-A0D827BA4AA3}" srcOrd="7" destOrd="0" presId="urn:microsoft.com/office/officeart/2005/8/layout/list1"/>
    <dgm:cxn modelId="{256E2BC0-66F3-41A0-9FB4-4FE2A8987DBD}" type="presParOf" srcId="{47D67B2F-0FCB-4D43-97B5-5B0FB72A9159}" destId="{E3B8990E-BC13-48B1-B04A-8297A0923DB6}" srcOrd="8" destOrd="0" presId="urn:microsoft.com/office/officeart/2005/8/layout/list1"/>
    <dgm:cxn modelId="{1EF5BCBC-8EB8-4E9C-AC36-C1C3581B2691}" type="presParOf" srcId="{E3B8990E-BC13-48B1-B04A-8297A0923DB6}" destId="{3FF582F0-2B56-4325-A4F7-093E81F40207}" srcOrd="0" destOrd="0" presId="urn:microsoft.com/office/officeart/2005/8/layout/list1"/>
    <dgm:cxn modelId="{ED1222B0-092B-41EB-B5BE-E3C11D02C97C}" type="presParOf" srcId="{E3B8990E-BC13-48B1-B04A-8297A0923DB6}" destId="{03671261-4FE0-4A95-BAFE-D8E73452F3F2}" srcOrd="1" destOrd="0" presId="urn:microsoft.com/office/officeart/2005/8/layout/list1"/>
    <dgm:cxn modelId="{68D87C8B-1B1D-4D4A-9A7B-345438476257}" type="presParOf" srcId="{47D67B2F-0FCB-4D43-97B5-5B0FB72A9159}" destId="{159E10A7-EDFA-484E-BB54-20CBA041431D}" srcOrd="9" destOrd="0" presId="urn:microsoft.com/office/officeart/2005/8/layout/list1"/>
    <dgm:cxn modelId="{1E717746-7484-44CA-B9EC-7C6DA31B0B17}" type="presParOf" srcId="{47D67B2F-0FCB-4D43-97B5-5B0FB72A9159}" destId="{962AF684-301A-4CA9-BD7E-81A345C1EE01}" srcOrd="10" destOrd="0" presId="urn:microsoft.com/office/officeart/2005/8/layout/list1"/>
    <dgm:cxn modelId="{966F805C-383E-43DA-996B-D89F2F6A8301}" type="presParOf" srcId="{47D67B2F-0FCB-4D43-97B5-5B0FB72A9159}" destId="{3D9AFB4F-69E4-45C6-AA45-E4E04B8EF7BA}" srcOrd="11" destOrd="0" presId="urn:microsoft.com/office/officeart/2005/8/layout/list1"/>
    <dgm:cxn modelId="{9C6B5368-A837-4EFC-A24F-D72755BAC840}" type="presParOf" srcId="{47D67B2F-0FCB-4D43-97B5-5B0FB72A9159}" destId="{3173E3F2-9230-471E-8060-F16E1B8DFDC0}" srcOrd="12" destOrd="0" presId="urn:microsoft.com/office/officeart/2005/8/layout/list1"/>
    <dgm:cxn modelId="{6E442A15-6CEA-4EC8-AE8C-AB9F279159A0}" type="presParOf" srcId="{3173E3F2-9230-471E-8060-F16E1B8DFDC0}" destId="{199A20DA-DC9F-44D6-AC52-40B52F36236C}" srcOrd="0" destOrd="0" presId="urn:microsoft.com/office/officeart/2005/8/layout/list1"/>
    <dgm:cxn modelId="{ACBBD4DD-5234-4229-A1C2-2082915FE5B4}" type="presParOf" srcId="{3173E3F2-9230-471E-8060-F16E1B8DFDC0}" destId="{99310B34-DD19-4FC6-AE3A-1CBC78773A91}" srcOrd="1" destOrd="0" presId="urn:microsoft.com/office/officeart/2005/8/layout/list1"/>
    <dgm:cxn modelId="{92DEB3E0-4592-4214-8D01-DB0E9A4D9B42}" type="presParOf" srcId="{47D67B2F-0FCB-4D43-97B5-5B0FB72A9159}" destId="{D0DC04EF-05F8-4797-8C7C-0E81D64900B3}" srcOrd="13" destOrd="0" presId="urn:microsoft.com/office/officeart/2005/8/layout/list1"/>
    <dgm:cxn modelId="{55420872-9E66-4454-9B52-364D1ADC5298}" type="presParOf" srcId="{47D67B2F-0FCB-4D43-97B5-5B0FB72A9159}" destId="{0620E26D-2EA5-41E4-91A1-DFCD224855E6}" srcOrd="14" destOrd="0" presId="urn:microsoft.com/office/officeart/2005/8/layout/list1"/>
    <dgm:cxn modelId="{AD95B72A-27AA-4034-9B80-E9BFF3DBBCC2}" type="presParOf" srcId="{47D67B2F-0FCB-4D43-97B5-5B0FB72A9159}" destId="{6DFCC378-21D8-4509-A7BE-2668DD52040D}" srcOrd="15" destOrd="0" presId="urn:microsoft.com/office/officeart/2005/8/layout/list1"/>
    <dgm:cxn modelId="{98AF6A90-F613-46C9-8B80-2186C32F0211}" type="presParOf" srcId="{47D67B2F-0FCB-4D43-97B5-5B0FB72A9159}" destId="{4DDA927B-48DE-4487-92C4-17F3B7EBD0A1}" srcOrd="16" destOrd="0" presId="urn:microsoft.com/office/officeart/2005/8/layout/list1"/>
    <dgm:cxn modelId="{47D7CACF-0611-4DD1-8088-9DAEEC3C1169}" type="presParOf" srcId="{4DDA927B-48DE-4487-92C4-17F3B7EBD0A1}" destId="{CF93EAC7-B579-4BC1-AAC0-7FB42A62F160}" srcOrd="0" destOrd="0" presId="urn:microsoft.com/office/officeart/2005/8/layout/list1"/>
    <dgm:cxn modelId="{3F9F4453-3ED5-4FF1-AC73-CE9C94F6637C}" type="presParOf" srcId="{4DDA927B-48DE-4487-92C4-17F3B7EBD0A1}" destId="{9F48070E-C218-4577-ACF5-705900C06A18}" srcOrd="1" destOrd="0" presId="urn:microsoft.com/office/officeart/2005/8/layout/list1"/>
    <dgm:cxn modelId="{81259143-E965-4BA3-8E3F-C99E7C8E2547}" type="presParOf" srcId="{47D67B2F-0FCB-4D43-97B5-5B0FB72A9159}" destId="{5A74F3CA-5CD7-4A8C-BFB5-1C27F346D9A8}" srcOrd="17" destOrd="0" presId="urn:microsoft.com/office/officeart/2005/8/layout/list1"/>
    <dgm:cxn modelId="{9CB4DF5C-EA5F-42C7-930C-7681638448A0}" type="presParOf" srcId="{47D67B2F-0FCB-4D43-97B5-5B0FB72A9159}" destId="{519AFBB8-DECD-4916-940E-3111598F2F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Employee Personal Details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6051D-F9BE-40FA-B8CB-01D83CA0F98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Shift Defining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FB122AD7-2508-473B-9FD9-ABC547546855}" type="parTrans" cxnId="{26CCCA6C-CB5D-4D5D-9858-B15A59F2F86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170561-990C-4DE9-A4B0-9CBE32971E69}" type="sibTrans" cxnId="{26CCCA6C-CB5D-4D5D-9858-B15A59F2F86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5BDBC-C2A8-46E4-ADF1-FC25A157D31A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Duty Roaster Tracking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60D3428-6612-438F-B6A0-8ED494DC1C3F}" type="parTrans" cxnId="{D95F02AF-4D43-483A-8E5C-917F1FCA10C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E83F8-F95A-4040-BC9D-8A52ADF2A6F6}" type="sibTrans" cxnId="{D95F02AF-4D43-483A-8E5C-917F1FCA10C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07E04-1E4E-4C9A-B209-3BFF587966D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Attendance Management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987171E-D7BB-4BCF-B20A-A37A4D1D3072}" type="parTrans" cxnId="{8AC6F5CC-4F92-4419-81B7-8AA6C538EE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AA03D-6443-4DF5-9144-3640E0261994}" type="sibTrans" cxnId="{8AC6F5CC-4F92-4419-81B7-8AA6C538EE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05A38-5739-40BC-AC8F-5036CB70DDD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Leaves/Holiday Accounting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F51999A3-5921-45C7-A39A-EE589B16759F}" type="parTrans" cxnId="{4FEB4F12-BB91-475C-9A14-BD56F088A73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58828-DFA6-43D7-86E8-B57BA23D9236}" type="sibTrans" cxnId="{4FEB4F12-BB91-475C-9A14-BD56F088A73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4E97A-572E-41F2-81B5-A7135F4BA835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Allowances &amp; Deductions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65B146B-537D-4E4F-BECF-A7FF8B2A8D7B}" type="parTrans" cxnId="{E1BAD373-DD63-43B6-98FA-CC85A10285B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FBB1E-9009-40C5-A69E-563B0655F3EA}" type="sibTrans" cxnId="{E1BAD373-DD63-43B6-98FA-CC85A10285B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A94E-0FF4-473F-BD5A-809DCD97FA7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Loans and Advances Management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2EDC096-3B25-4B38-8186-3F58EEAC8C1F}" type="parTrans" cxnId="{DC3F7F56-CF34-42EE-8DD5-948BC2BC2D0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94878-0B71-49A2-BD34-09C9E8DA28A4}" type="sibTrans" cxnId="{DC3F7F56-CF34-42EE-8DD5-948BC2BC2D0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B1C3F-3BFA-4362-A2CE-8F6B4AFC7E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Employee Promotion, Transfers &amp; Resignation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D0C58EB-651D-4CFD-AB47-AB345A7319D2}" type="parTrans" cxnId="{4EA85DBE-64B6-4E0D-B9F5-831358E37C4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17F65-7A37-4253-8A8D-BADB36B10CEF}" type="sibTrans" cxnId="{4EA85DBE-64B6-4E0D-B9F5-831358E37C4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ED0D3-081A-4CE3-9604-9A5CA268AEF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Payroll Processing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98C43C2-C2C5-44D5-B15F-E2ABC752179E}" type="parTrans" cxnId="{2663E02B-BDA1-4EC0-B7BD-7347C37AB52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6AE29-8FA8-42D7-9265-3A955AF10D99}" type="sibTrans" cxnId="{2663E02B-BDA1-4EC0-B7BD-7347C37AB52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19907-B0A5-4604-8C5D-9D6BF2A1E515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Statutory Reports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793C0BE-FADE-4FEB-A0D3-A9654E2FD883}" type="parTrans" cxnId="{3579CBBF-EF32-4CF4-BED9-9F29AF7A9F3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6CA7F-92F8-433C-AC0C-99C93804282B}" type="sibTrans" cxnId="{3579CBBF-EF32-4CF4-BED9-9F29AF7A9F3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580690E7-2E6A-4686-BFE3-392C8AA32858}" type="pres">
      <dgm:prSet presAssocID="{2B56051D-F9BE-40FA-B8CB-01D83CA0F982}" presName="parentLin" presStyleCnt="0"/>
      <dgm:spPr/>
    </dgm:pt>
    <dgm:pt modelId="{354C92CC-64A5-4E94-84C1-A2FB8728257C}" type="pres">
      <dgm:prSet presAssocID="{2B56051D-F9BE-40FA-B8CB-01D83CA0F982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11E9757B-A862-4EB4-9084-E9C6FF99726D}" type="pres">
      <dgm:prSet presAssocID="{2B56051D-F9BE-40FA-B8CB-01D83CA0F982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0AC5C-374D-48E6-928E-B7768450BCA1}" type="pres">
      <dgm:prSet presAssocID="{2B56051D-F9BE-40FA-B8CB-01D83CA0F982}" presName="negativeSpace" presStyleCnt="0"/>
      <dgm:spPr/>
    </dgm:pt>
    <dgm:pt modelId="{2ABFCBAB-55A5-4E0E-8C5A-E3F19DA40DD8}" type="pres">
      <dgm:prSet presAssocID="{2B56051D-F9BE-40FA-B8CB-01D83CA0F982}" presName="childText" presStyleLbl="conFgAcc1" presStyleIdx="1" presStyleCnt="10">
        <dgm:presLayoutVars>
          <dgm:bulletEnabled val="1"/>
        </dgm:presLayoutVars>
      </dgm:prSet>
      <dgm:spPr>
        <a:solidFill>
          <a:srgbClr val="CED8D4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900169D-7F19-4A7D-94B1-E97DE86861E3}" type="pres">
      <dgm:prSet presAssocID="{3F170561-990C-4DE9-A4B0-9CBE32971E69}" presName="spaceBetweenRectangles" presStyleCnt="0"/>
      <dgm:spPr/>
    </dgm:pt>
    <dgm:pt modelId="{63C6C7E0-4A5E-4B52-832E-034674285AA3}" type="pres">
      <dgm:prSet presAssocID="{A6A5BDBC-C2A8-46E4-ADF1-FC25A157D31A}" presName="parentLin" presStyleCnt="0"/>
      <dgm:spPr/>
    </dgm:pt>
    <dgm:pt modelId="{3E415420-C656-404D-AADE-1C111E40B0D2}" type="pres">
      <dgm:prSet presAssocID="{A6A5BDBC-C2A8-46E4-ADF1-FC25A157D31A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4F9F61A1-FA39-4652-802D-034B9D3E6950}" type="pres">
      <dgm:prSet presAssocID="{A6A5BDBC-C2A8-46E4-ADF1-FC25A157D31A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09DF-8950-4219-BC24-64DD6A57E607}" type="pres">
      <dgm:prSet presAssocID="{A6A5BDBC-C2A8-46E4-ADF1-FC25A157D31A}" presName="negativeSpace" presStyleCnt="0"/>
      <dgm:spPr/>
    </dgm:pt>
    <dgm:pt modelId="{1DF25DA7-E94B-43EE-BC7C-A81F2DBC9A08}" type="pres">
      <dgm:prSet presAssocID="{A6A5BDBC-C2A8-46E4-ADF1-FC25A157D31A}" presName="childText" presStyleLbl="conFgAcc1" presStyleIdx="2" presStyleCnt="10">
        <dgm:presLayoutVars>
          <dgm:bulletEnabled val="1"/>
        </dgm:presLayoutVars>
      </dgm:prSet>
      <dgm:spPr>
        <a:solidFill>
          <a:srgbClr val="CED8D4"/>
        </a:solidFill>
        <a:ln>
          <a:noFill/>
        </a:ln>
      </dgm:spPr>
      <dgm:t>
        <a:bodyPr/>
        <a:lstStyle/>
        <a:p>
          <a:endParaRPr lang="en-US"/>
        </a:p>
      </dgm:t>
    </dgm:pt>
    <dgm:pt modelId="{E5908DCC-8C77-4F32-8A34-399E86CB6518}" type="pres">
      <dgm:prSet presAssocID="{653E83F8-F95A-4040-BC9D-8A52ADF2A6F6}" presName="spaceBetweenRectangles" presStyleCnt="0"/>
      <dgm:spPr/>
    </dgm:pt>
    <dgm:pt modelId="{4D6AE568-74F6-4268-BA70-F7FC20DF26EC}" type="pres">
      <dgm:prSet presAssocID="{D9007E04-1E4E-4C9A-B209-3BFF587966D3}" presName="parentLin" presStyleCnt="0"/>
      <dgm:spPr/>
    </dgm:pt>
    <dgm:pt modelId="{59F34584-CAAC-4C09-847D-F4D2323F2ECA}" type="pres">
      <dgm:prSet presAssocID="{D9007E04-1E4E-4C9A-B209-3BFF587966D3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1C2D853D-5E52-47D3-A94E-5E054F3CFBE8}" type="pres">
      <dgm:prSet presAssocID="{D9007E04-1E4E-4C9A-B209-3BFF587966D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01A06-4B55-48F0-9305-F895967A5035}" type="pres">
      <dgm:prSet presAssocID="{D9007E04-1E4E-4C9A-B209-3BFF587966D3}" presName="negativeSpace" presStyleCnt="0"/>
      <dgm:spPr/>
    </dgm:pt>
    <dgm:pt modelId="{3EF5A5B9-1CD1-4CB6-821B-E81964C2295D}" type="pres">
      <dgm:prSet presAssocID="{D9007E04-1E4E-4C9A-B209-3BFF587966D3}" presName="childText" presStyleLbl="conFgAcc1" presStyleIdx="3" presStyleCnt="10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E239FB6-F39D-40B9-93AD-02F3BBDD5134}" type="pres">
      <dgm:prSet presAssocID="{7CBAA03D-6443-4DF5-9144-3640E0261994}" presName="spaceBetweenRectangles" presStyleCnt="0"/>
      <dgm:spPr/>
    </dgm:pt>
    <dgm:pt modelId="{7C2537F4-DCE5-4EB8-819A-7A958872E1B8}" type="pres">
      <dgm:prSet presAssocID="{7D605A38-5739-40BC-AC8F-5036CB70DDDC}" presName="parentLin" presStyleCnt="0"/>
      <dgm:spPr/>
    </dgm:pt>
    <dgm:pt modelId="{BC9279FE-8699-48C0-B789-4F920972BF50}" type="pres">
      <dgm:prSet presAssocID="{7D605A38-5739-40BC-AC8F-5036CB70DDDC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DA079A77-E260-4CDA-B3C2-56E4B4EC55D2}" type="pres">
      <dgm:prSet presAssocID="{7D605A38-5739-40BC-AC8F-5036CB70DDD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E9D8-8636-4E57-8014-246A875FF245}" type="pres">
      <dgm:prSet presAssocID="{7D605A38-5739-40BC-AC8F-5036CB70DDDC}" presName="negativeSpace" presStyleCnt="0"/>
      <dgm:spPr/>
    </dgm:pt>
    <dgm:pt modelId="{EEF2A419-7A38-43AE-9CBF-0D3A63DD5BE6}" type="pres">
      <dgm:prSet presAssocID="{7D605A38-5739-40BC-AC8F-5036CB70DDDC}" presName="childText" presStyleLbl="conFgAcc1" presStyleIdx="4" presStyleCnt="10">
        <dgm:presLayoutVars>
          <dgm:bulletEnabled val="1"/>
        </dgm:presLayoutVars>
      </dgm:prSet>
      <dgm:spPr>
        <a:solidFill>
          <a:srgbClr val="CBD6D3"/>
        </a:solidFill>
        <a:ln>
          <a:noFill/>
        </a:ln>
      </dgm:spPr>
      <dgm:t>
        <a:bodyPr/>
        <a:lstStyle/>
        <a:p>
          <a:endParaRPr lang="en-US"/>
        </a:p>
      </dgm:t>
    </dgm:pt>
    <dgm:pt modelId="{45F24A10-078F-4D87-AB88-59D7DCE002B1}" type="pres">
      <dgm:prSet presAssocID="{68958828-DFA6-43D7-86E8-B57BA23D9236}" presName="spaceBetweenRectangles" presStyleCnt="0"/>
      <dgm:spPr/>
    </dgm:pt>
    <dgm:pt modelId="{CF286F0B-6707-40A7-B73B-863EF61CEC7A}" type="pres">
      <dgm:prSet presAssocID="{8844E97A-572E-41F2-81B5-A7135F4BA835}" presName="parentLin" presStyleCnt="0"/>
      <dgm:spPr/>
    </dgm:pt>
    <dgm:pt modelId="{27B6D6EE-7853-447F-9687-F74EA7813341}" type="pres">
      <dgm:prSet presAssocID="{8844E97A-572E-41F2-81B5-A7135F4BA835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A444BE13-1DBA-442D-9EB6-196D22BA6190}" type="pres">
      <dgm:prSet presAssocID="{8844E97A-572E-41F2-81B5-A7135F4BA83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A1917-02FE-49D9-BCDA-7B951698C269}" type="pres">
      <dgm:prSet presAssocID="{8844E97A-572E-41F2-81B5-A7135F4BA835}" presName="negativeSpace" presStyleCnt="0"/>
      <dgm:spPr/>
    </dgm:pt>
    <dgm:pt modelId="{D4F41734-E845-4267-8ECA-E8D27C44D0AE}" type="pres">
      <dgm:prSet presAssocID="{8844E97A-572E-41F2-81B5-A7135F4BA835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A73335C-2B49-468A-B691-20A2AE492154}" type="pres">
      <dgm:prSet presAssocID="{041FBB1E-9009-40C5-A69E-563B0655F3EA}" presName="spaceBetweenRectangles" presStyleCnt="0"/>
      <dgm:spPr/>
    </dgm:pt>
    <dgm:pt modelId="{4460E252-DCF8-4883-8CF9-93B22C8C4132}" type="pres">
      <dgm:prSet presAssocID="{BC53A94E-0FF4-473F-BD5A-809DCD97FA72}" presName="parentLin" presStyleCnt="0"/>
      <dgm:spPr/>
    </dgm:pt>
    <dgm:pt modelId="{828131CA-E056-4613-AD3E-53C6D774F8FA}" type="pres">
      <dgm:prSet presAssocID="{BC53A94E-0FF4-473F-BD5A-809DCD97FA72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3A463CFD-3953-4BC1-ABC3-0D90A160E4E2}" type="pres">
      <dgm:prSet presAssocID="{BC53A94E-0FF4-473F-BD5A-809DCD97FA72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1C71E-99D9-4754-AA00-7101305A6424}" type="pres">
      <dgm:prSet presAssocID="{BC53A94E-0FF4-473F-BD5A-809DCD97FA72}" presName="negativeSpace" presStyleCnt="0"/>
      <dgm:spPr/>
    </dgm:pt>
    <dgm:pt modelId="{CBC15A5A-0723-4055-97FC-AF1B64B2C959}" type="pres">
      <dgm:prSet presAssocID="{BC53A94E-0FF4-473F-BD5A-809DCD97FA72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54B9F08-5DD2-4D92-8231-989DD928A0A7}" type="pres">
      <dgm:prSet presAssocID="{68994878-0B71-49A2-BD34-09C9E8DA28A4}" presName="spaceBetweenRectangles" presStyleCnt="0"/>
      <dgm:spPr/>
    </dgm:pt>
    <dgm:pt modelId="{D9E90C44-3B52-4EA1-B8F3-13B80A6EEFAA}" type="pres">
      <dgm:prSet presAssocID="{349B1C3F-3BFA-4362-A2CE-8F6B4AFC7E80}" presName="parentLin" presStyleCnt="0"/>
      <dgm:spPr/>
    </dgm:pt>
    <dgm:pt modelId="{914EA94D-A3FE-49A8-BC2F-0EF51323AA72}" type="pres">
      <dgm:prSet presAssocID="{349B1C3F-3BFA-4362-A2CE-8F6B4AFC7E80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33CB50C2-1565-4F02-AD6E-BA7236679208}" type="pres">
      <dgm:prSet presAssocID="{349B1C3F-3BFA-4362-A2CE-8F6B4AFC7E80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1DF5-41EE-4108-9822-AEB8BCBA6A24}" type="pres">
      <dgm:prSet presAssocID="{349B1C3F-3BFA-4362-A2CE-8F6B4AFC7E80}" presName="negativeSpace" presStyleCnt="0"/>
      <dgm:spPr/>
    </dgm:pt>
    <dgm:pt modelId="{13A98DF8-C8AE-4C45-A97A-638E1840BBF5}" type="pres">
      <dgm:prSet presAssocID="{349B1C3F-3BFA-4362-A2CE-8F6B4AFC7E80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68BEA9B-0D29-4A48-ABC4-C6E668C8CDA3}" type="pres">
      <dgm:prSet presAssocID="{72E17F65-7A37-4253-8A8D-BADB36B10CEF}" presName="spaceBetweenRectangles" presStyleCnt="0"/>
      <dgm:spPr/>
    </dgm:pt>
    <dgm:pt modelId="{9D3488EE-F171-4FC7-96AF-B775987B376F}" type="pres">
      <dgm:prSet presAssocID="{22FED0D3-081A-4CE3-9604-9A5CA268AEF0}" presName="parentLin" presStyleCnt="0"/>
      <dgm:spPr/>
    </dgm:pt>
    <dgm:pt modelId="{5F5F9942-6135-4183-A757-207093EE9196}" type="pres">
      <dgm:prSet presAssocID="{22FED0D3-081A-4CE3-9604-9A5CA268AEF0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647CBD34-EA9B-4554-8B13-F325A4BAA03F}" type="pres">
      <dgm:prSet presAssocID="{22FED0D3-081A-4CE3-9604-9A5CA268AEF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6AE95-709E-44F0-A514-04E5F39164B0}" type="pres">
      <dgm:prSet presAssocID="{22FED0D3-081A-4CE3-9604-9A5CA268AEF0}" presName="negativeSpace" presStyleCnt="0"/>
      <dgm:spPr/>
    </dgm:pt>
    <dgm:pt modelId="{5FCFE638-DC4B-4C2B-8147-C1EA72D5B873}" type="pres">
      <dgm:prSet presAssocID="{22FED0D3-081A-4CE3-9604-9A5CA268AEF0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55DB69F-9623-49AA-A6FB-0688DB6CF295}" type="pres">
      <dgm:prSet presAssocID="{42E6AE29-8FA8-42D7-9265-3A955AF10D99}" presName="spaceBetweenRectangles" presStyleCnt="0"/>
      <dgm:spPr/>
    </dgm:pt>
    <dgm:pt modelId="{8162A4B1-5F13-47AA-8D36-8E10376C2542}" type="pres">
      <dgm:prSet presAssocID="{67419907-B0A5-4604-8C5D-9D6BF2A1E515}" presName="parentLin" presStyleCnt="0"/>
      <dgm:spPr/>
    </dgm:pt>
    <dgm:pt modelId="{37EC03E3-643F-4918-ABCE-FB22AC7C455D}" type="pres">
      <dgm:prSet presAssocID="{67419907-B0A5-4604-8C5D-9D6BF2A1E515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E114C202-31DA-44BE-A499-8089F0334924}" type="pres">
      <dgm:prSet presAssocID="{67419907-B0A5-4604-8C5D-9D6BF2A1E515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6ED63-5809-4AA4-A682-2F90EB352CEC}" type="pres">
      <dgm:prSet presAssocID="{67419907-B0A5-4604-8C5D-9D6BF2A1E515}" presName="negativeSpace" presStyleCnt="0"/>
      <dgm:spPr/>
    </dgm:pt>
    <dgm:pt modelId="{F4F42F05-3F29-44F8-B55E-A4F850957986}" type="pres">
      <dgm:prSet presAssocID="{67419907-B0A5-4604-8C5D-9D6BF2A1E515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4EA85DBE-64B6-4E0D-B9F5-831358E37C46}" srcId="{711D4493-FA46-42F4-A211-842DF72793B6}" destId="{349B1C3F-3BFA-4362-A2CE-8F6B4AFC7E80}" srcOrd="7" destOrd="0" parTransId="{ED0C58EB-651D-4CFD-AB47-AB345A7319D2}" sibTransId="{72E17F65-7A37-4253-8A8D-BADB36B10CEF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AD3EC383-F065-4CD4-8995-FEA227B1F83D}" type="presOf" srcId="{8772EC45-9BBA-419C-AB7F-E973941E4265}" destId="{FC35058B-297E-4BA1-8C4A-BC47853DAD31}" srcOrd="0" destOrd="0" presId="urn:microsoft.com/office/officeart/2005/8/layout/list1"/>
    <dgm:cxn modelId="{8AC6F5CC-4F92-4419-81B7-8AA6C538EE0C}" srcId="{711D4493-FA46-42F4-A211-842DF72793B6}" destId="{D9007E04-1E4E-4C9A-B209-3BFF587966D3}" srcOrd="3" destOrd="0" parTransId="{9987171E-D7BB-4BCF-B20A-A37A4D1D3072}" sibTransId="{7CBAA03D-6443-4DF5-9144-3640E0261994}"/>
    <dgm:cxn modelId="{6C6497BD-25B3-4419-8150-AECD015B569F}" type="presOf" srcId="{BC53A94E-0FF4-473F-BD5A-809DCD97FA72}" destId="{3A463CFD-3953-4BC1-ABC3-0D90A160E4E2}" srcOrd="1" destOrd="0" presId="urn:microsoft.com/office/officeart/2005/8/layout/list1"/>
    <dgm:cxn modelId="{3579CBBF-EF32-4CF4-BED9-9F29AF7A9F3A}" srcId="{711D4493-FA46-42F4-A211-842DF72793B6}" destId="{67419907-B0A5-4604-8C5D-9D6BF2A1E515}" srcOrd="9" destOrd="0" parTransId="{6793C0BE-FADE-4FEB-A0D3-A9654E2FD883}" sibTransId="{37F6CA7F-92F8-433C-AC0C-99C93804282B}"/>
    <dgm:cxn modelId="{26CCCA6C-CB5D-4D5D-9858-B15A59F2F86E}" srcId="{711D4493-FA46-42F4-A211-842DF72793B6}" destId="{2B56051D-F9BE-40FA-B8CB-01D83CA0F982}" srcOrd="1" destOrd="0" parTransId="{FB122AD7-2508-473B-9FD9-ABC547546855}" sibTransId="{3F170561-990C-4DE9-A4B0-9CBE32971E69}"/>
    <dgm:cxn modelId="{2663E02B-BDA1-4EC0-B7BD-7347C37AB52B}" srcId="{711D4493-FA46-42F4-A211-842DF72793B6}" destId="{22FED0D3-081A-4CE3-9604-9A5CA268AEF0}" srcOrd="8" destOrd="0" parTransId="{798C43C2-C2C5-44D5-B15F-E2ABC752179E}" sibTransId="{42E6AE29-8FA8-42D7-9265-3A955AF10D99}"/>
    <dgm:cxn modelId="{A5125790-C0D2-4089-ABAF-77BEFCDF2AD7}" type="presOf" srcId="{8844E97A-572E-41F2-81B5-A7135F4BA835}" destId="{A444BE13-1DBA-442D-9EB6-196D22BA6190}" srcOrd="1" destOrd="0" presId="urn:microsoft.com/office/officeart/2005/8/layout/list1"/>
    <dgm:cxn modelId="{4BCA62B2-CB03-4F23-ADFC-0832CE93601D}" type="presOf" srcId="{349B1C3F-3BFA-4362-A2CE-8F6B4AFC7E80}" destId="{33CB50C2-1565-4F02-AD6E-BA7236679208}" srcOrd="1" destOrd="0" presId="urn:microsoft.com/office/officeart/2005/8/layout/list1"/>
    <dgm:cxn modelId="{DEE694D8-C3FF-4C9E-911F-306E8F800489}" type="presOf" srcId="{22FED0D3-081A-4CE3-9604-9A5CA268AEF0}" destId="{647CBD34-EA9B-4554-8B13-F325A4BAA03F}" srcOrd="1" destOrd="0" presId="urn:microsoft.com/office/officeart/2005/8/layout/list1"/>
    <dgm:cxn modelId="{D776BA98-849D-485B-8AE3-BD31CF8F9B06}" type="presOf" srcId="{A6A5BDBC-C2A8-46E4-ADF1-FC25A157D31A}" destId="{3E415420-C656-404D-AADE-1C111E40B0D2}" srcOrd="0" destOrd="0" presId="urn:microsoft.com/office/officeart/2005/8/layout/list1"/>
    <dgm:cxn modelId="{8BE3FF43-F863-4548-B349-4A17C1CD2D0C}" type="presOf" srcId="{711D4493-FA46-42F4-A211-842DF72793B6}" destId="{47D67B2F-0FCB-4D43-97B5-5B0FB72A9159}" srcOrd="0" destOrd="0" presId="urn:microsoft.com/office/officeart/2005/8/layout/list1"/>
    <dgm:cxn modelId="{2A6B8626-4029-4A0C-BF13-5EF471148D9C}" type="presOf" srcId="{A6A5BDBC-C2A8-46E4-ADF1-FC25A157D31A}" destId="{4F9F61A1-FA39-4652-802D-034B9D3E6950}" srcOrd="1" destOrd="0" presId="urn:microsoft.com/office/officeart/2005/8/layout/list1"/>
    <dgm:cxn modelId="{9DB80668-FAC2-4BB0-A405-5D1E4493CA2E}" type="presOf" srcId="{8772EC45-9BBA-419C-AB7F-E973941E4265}" destId="{FCE7483E-0674-41F9-8EC5-52EE73C9C575}" srcOrd="1" destOrd="0" presId="urn:microsoft.com/office/officeart/2005/8/layout/list1"/>
    <dgm:cxn modelId="{D111C7E7-671A-4AA1-A6CA-AF0062769CB3}" type="presOf" srcId="{67419907-B0A5-4604-8C5D-9D6BF2A1E515}" destId="{37EC03E3-643F-4918-ABCE-FB22AC7C455D}" srcOrd="0" destOrd="0" presId="urn:microsoft.com/office/officeart/2005/8/layout/list1"/>
    <dgm:cxn modelId="{2D91EE77-BDEA-41E4-93CE-FD6803682CE2}" type="presOf" srcId="{7D605A38-5739-40BC-AC8F-5036CB70DDDC}" destId="{DA079A77-E260-4CDA-B3C2-56E4B4EC55D2}" srcOrd="1" destOrd="0" presId="urn:microsoft.com/office/officeart/2005/8/layout/list1"/>
    <dgm:cxn modelId="{068D7898-0C32-4798-B9EE-E2455E1306CE}" type="presOf" srcId="{BC53A94E-0FF4-473F-BD5A-809DCD97FA72}" destId="{828131CA-E056-4613-AD3E-53C6D774F8FA}" srcOrd="0" destOrd="0" presId="urn:microsoft.com/office/officeart/2005/8/layout/list1"/>
    <dgm:cxn modelId="{E2409217-AC0F-40E1-BBB6-838C4927E2CA}" type="presOf" srcId="{349B1C3F-3BFA-4362-A2CE-8F6B4AFC7E80}" destId="{914EA94D-A3FE-49A8-BC2F-0EF51323AA72}" srcOrd="0" destOrd="0" presId="urn:microsoft.com/office/officeart/2005/8/layout/list1"/>
    <dgm:cxn modelId="{D2792C7F-6B4F-4FB6-9B33-782BFC6C51DA}" type="presOf" srcId="{67419907-B0A5-4604-8C5D-9D6BF2A1E515}" destId="{E114C202-31DA-44BE-A499-8089F0334924}" srcOrd="1" destOrd="0" presId="urn:microsoft.com/office/officeart/2005/8/layout/list1"/>
    <dgm:cxn modelId="{524AD096-D965-4B5B-89FF-BDF8B8E16B05}" type="presOf" srcId="{2B56051D-F9BE-40FA-B8CB-01D83CA0F982}" destId="{11E9757B-A862-4EB4-9084-E9C6FF99726D}" srcOrd="1" destOrd="0" presId="urn:microsoft.com/office/officeart/2005/8/layout/list1"/>
    <dgm:cxn modelId="{DC3F7F56-CF34-42EE-8DD5-948BC2BC2D0A}" srcId="{711D4493-FA46-42F4-A211-842DF72793B6}" destId="{BC53A94E-0FF4-473F-BD5A-809DCD97FA72}" srcOrd="6" destOrd="0" parTransId="{92EDC096-3B25-4B38-8186-3F58EEAC8C1F}" sibTransId="{68994878-0B71-49A2-BD34-09C9E8DA28A4}"/>
    <dgm:cxn modelId="{096A21AA-63E1-44C2-838E-2476A76BAFC9}" type="presOf" srcId="{2B56051D-F9BE-40FA-B8CB-01D83CA0F982}" destId="{354C92CC-64A5-4E94-84C1-A2FB8728257C}" srcOrd="0" destOrd="0" presId="urn:microsoft.com/office/officeart/2005/8/layout/list1"/>
    <dgm:cxn modelId="{98801F5E-CDA4-43F3-83C5-6264337A0013}" type="presOf" srcId="{D9007E04-1E4E-4C9A-B209-3BFF587966D3}" destId="{59F34584-CAAC-4C09-847D-F4D2323F2ECA}" srcOrd="0" destOrd="0" presId="urn:microsoft.com/office/officeart/2005/8/layout/list1"/>
    <dgm:cxn modelId="{9F07DF32-8C86-412E-AFDA-E4D767D540D6}" type="presOf" srcId="{22FED0D3-081A-4CE3-9604-9A5CA268AEF0}" destId="{5F5F9942-6135-4183-A757-207093EE9196}" srcOrd="0" destOrd="0" presId="urn:microsoft.com/office/officeart/2005/8/layout/list1"/>
    <dgm:cxn modelId="{E1BAD373-DD63-43B6-98FA-CC85A10285BD}" srcId="{711D4493-FA46-42F4-A211-842DF72793B6}" destId="{8844E97A-572E-41F2-81B5-A7135F4BA835}" srcOrd="5" destOrd="0" parTransId="{765B146B-537D-4E4F-BECF-A7FF8B2A8D7B}" sibTransId="{041FBB1E-9009-40C5-A69E-563B0655F3EA}"/>
    <dgm:cxn modelId="{D95F02AF-4D43-483A-8E5C-917F1FCA10C2}" srcId="{711D4493-FA46-42F4-A211-842DF72793B6}" destId="{A6A5BDBC-C2A8-46E4-ADF1-FC25A157D31A}" srcOrd="2" destOrd="0" parTransId="{E60D3428-6612-438F-B6A0-8ED494DC1C3F}" sibTransId="{653E83F8-F95A-4040-BC9D-8A52ADF2A6F6}"/>
    <dgm:cxn modelId="{18FC0CC0-0D20-4DEF-9AB8-59803E71F6C2}" type="presOf" srcId="{D9007E04-1E4E-4C9A-B209-3BFF587966D3}" destId="{1C2D853D-5E52-47D3-A94E-5E054F3CFBE8}" srcOrd="1" destOrd="0" presId="urn:microsoft.com/office/officeart/2005/8/layout/list1"/>
    <dgm:cxn modelId="{4FEB4F12-BB91-475C-9A14-BD56F088A73E}" srcId="{711D4493-FA46-42F4-A211-842DF72793B6}" destId="{7D605A38-5739-40BC-AC8F-5036CB70DDDC}" srcOrd="4" destOrd="0" parTransId="{F51999A3-5921-45C7-A39A-EE589B16759F}" sibTransId="{68958828-DFA6-43D7-86E8-B57BA23D9236}"/>
    <dgm:cxn modelId="{62616127-DD65-4798-87D4-EF1FFD362CA0}" type="presOf" srcId="{8844E97A-572E-41F2-81B5-A7135F4BA835}" destId="{27B6D6EE-7853-447F-9687-F74EA7813341}" srcOrd="0" destOrd="0" presId="urn:microsoft.com/office/officeart/2005/8/layout/list1"/>
    <dgm:cxn modelId="{58625B92-9A59-4FCE-85FE-C3B60B8D390D}" type="presOf" srcId="{7D605A38-5739-40BC-AC8F-5036CB70DDDC}" destId="{BC9279FE-8699-48C0-B789-4F920972BF50}" srcOrd="0" destOrd="0" presId="urn:microsoft.com/office/officeart/2005/8/layout/list1"/>
    <dgm:cxn modelId="{7FE8AE3A-8CF2-493A-BA2C-4E14D66B9030}" type="presParOf" srcId="{47D67B2F-0FCB-4D43-97B5-5B0FB72A9159}" destId="{18484983-AD87-4437-9FCC-BE4665766312}" srcOrd="0" destOrd="0" presId="urn:microsoft.com/office/officeart/2005/8/layout/list1"/>
    <dgm:cxn modelId="{914BF531-01E9-4581-98B3-AD779EFAB9D0}" type="presParOf" srcId="{18484983-AD87-4437-9FCC-BE4665766312}" destId="{FC35058B-297E-4BA1-8C4A-BC47853DAD31}" srcOrd="0" destOrd="0" presId="urn:microsoft.com/office/officeart/2005/8/layout/list1"/>
    <dgm:cxn modelId="{B26BF65F-C5FA-4E68-A3E5-B69DF3D1D69A}" type="presParOf" srcId="{18484983-AD87-4437-9FCC-BE4665766312}" destId="{FCE7483E-0674-41F9-8EC5-52EE73C9C575}" srcOrd="1" destOrd="0" presId="urn:microsoft.com/office/officeart/2005/8/layout/list1"/>
    <dgm:cxn modelId="{30FFA30A-CB0D-44F5-AB68-BBE6E37B86F8}" type="presParOf" srcId="{47D67B2F-0FCB-4D43-97B5-5B0FB72A9159}" destId="{D875A5D4-14C2-40A0-AA6E-07BD517517F7}" srcOrd="1" destOrd="0" presId="urn:microsoft.com/office/officeart/2005/8/layout/list1"/>
    <dgm:cxn modelId="{0006D6F4-E776-4C7A-BF09-4580DE244562}" type="presParOf" srcId="{47D67B2F-0FCB-4D43-97B5-5B0FB72A9159}" destId="{E9A56F2E-3016-4236-8EB5-A1E818A56990}" srcOrd="2" destOrd="0" presId="urn:microsoft.com/office/officeart/2005/8/layout/list1"/>
    <dgm:cxn modelId="{945577AE-4831-45B5-BAFE-ED4DF362C792}" type="presParOf" srcId="{47D67B2F-0FCB-4D43-97B5-5B0FB72A9159}" destId="{0988BAA5-4B40-484F-B09B-6CA7A086A7FB}" srcOrd="3" destOrd="0" presId="urn:microsoft.com/office/officeart/2005/8/layout/list1"/>
    <dgm:cxn modelId="{7667CD6A-F1CF-4979-8BF7-92972030097A}" type="presParOf" srcId="{47D67B2F-0FCB-4D43-97B5-5B0FB72A9159}" destId="{580690E7-2E6A-4686-BFE3-392C8AA32858}" srcOrd="4" destOrd="0" presId="urn:microsoft.com/office/officeart/2005/8/layout/list1"/>
    <dgm:cxn modelId="{E303FD62-3B75-4FD4-AC6B-E45764C78E82}" type="presParOf" srcId="{580690E7-2E6A-4686-BFE3-392C8AA32858}" destId="{354C92CC-64A5-4E94-84C1-A2FB8728257C}" srcOrd="0" destOrd="0" presId="urn:microsoft.com/office/officeart/2005/8/layout/list1"/>
    <dgm:cxn modelId="{8BC047FF-984F-4477-AFEC-A8832BE43193}" type="presParOf" srcId="{580690E7-2E6A-4686-BFE3-392C8AA32858}" destId="{11E9757B-A862-4EB4-9084-E9C6FF99726D}" srcOrd="1" destOrd="0" presId="urn:microsoft.com/office/officeart/2005/8/layout/list1"/>
    <dgm:cxn modelId="{1C8B8716-56C0-4A6C-8401-2C2846D6E1DE}" type="presParOf" srcId="{47D67B2F-0FCB-4D43-97B5-5B0FB72A9159}" destId="{27D0AC5C-374D-48E6-928E-B7768450BCA1}" srcOrd="5" destOrd="0" presId="urn:microsoft.com/office/officeart/2005/8/layout/list1"/>
    <dgm:cxn modelId="{20954C64-27E7-4C21-944F-0C389C321499}" type="presParOf" srcId="{47D67B2F-0FCB-4D43-97B5-5B0FB72A9159}" destId="{2ABFCBAB-55A5-4E0E-8C5A-E3F19DA40DD8}" srcOrd="6" destOrd="0" presId="urn:microsoft.com/office/officeart/2005/8/layout/list1"/>
    <dgm:cxn modelId="{10D594F1-7D07-44C0-82F0-23DD2D2DF569}" type="presParOf" srcId="{47D67B2F-0FCB-4D43-97B5-5B0FB72A9159}" destId="{3900169D-7F19-4A7D-94B1-E97DE86861E3}" srcOrd="7" destOrd="0" presId="urn:microsoft.com/office/officeart/2005/8/layout/list1"/>
    <dgm:cxn modelId="{E78B494D-44BA-4B3F-B9E6-393E78F49B1A}" type="presParOf" srcId="{47D67B2F-0FCB-4D43-97B5-5B0FB72A9159}" destId="{63C6C7E0-4A5E-4B52-832E-034674285AA3}" srcOrd="8" destOrd="0" presId="urn:microsoft.com/office/officeart/2005/8/layout/list1"/>
    <dgm:cxn modelId="{AC8A3D82-7880-4EA3-B681-44730945C0BC}" type="presParOf" srcId="{63C6C7E0-4A5E-4B52-832E-034674285AA3}" destId="{3E415420-C656-404D-AADE-1C111E40B0D2}" srcOrd="0" destOrd="0" presId="urn:microsoft.com/office/officeart/2005/8/layout/list1"/>
    <dgm:cxn modelId="{8C7FCD90-BDF3-4303-A9BA-BB609D11A5DA}" type="presParOf" srcId="{63C6C7E0-4A5E-4B52-832E-034674285AA3}" destId="{4F9F61A1-FA39-4652-802D-034B9D3E6950}" srcOrd="1" destOrd="0" presId="urn:microsoft.com/office/officeart/2005/8/layout/list1"/>
    <dgm:cxn modelId="{DCFC18F6-0BA6-48ED-A291-A81122126EA5}" type="presParOf" srcId="{47D67B2F-0FCB-4D43-97B5-5B0FB72A9159}" destId="{290409DF-8950-4219-BC24-64DD6A57E607}" srcOrd="9" destOrd="0" presId="urn:microsoft.com/office/officeart/2005/8/layout/list1"/>
    <dgm:cxn modelId="{7B937A54-5157-4403-B216-632030F8D6B7}" type="presParOf" srcId="{47D67B2F-0FCB-4D43-97B5-5B0FB72A9159}" destId="{1DF25DA7-E94B-43EE-BC7C-A81F2DBC9A08}" srcOrd="10" destOrd="0" presId="urn:microsoft.com/office/officeart/2005/8/layout/list1"/>
    <dgm:cxn modelId="{F07D932B-C5CC-474D-9F8D-44BAC73B5BF3}" type="presParOf" srcId="{47D67B2F-0FCB-4D43-97B5-5B0FB72A9159}" destId="{E5908DCC-8C77-4F32-8A34-399E86CB6518}" srcOrd="11" destOrd="0" presId="urn:microsoft.com/office/officeart/2005/8/layout/list1"/>
    <dgm:cxn modelId="{DAECE14C-63C6-4E2B-AA98-B64D9879FC47}" type="presParOf" srcId="{47D67B2F-0FCB-4D43-97B5-5B0FB72A9159}" destId="{4D6AE568-74F6-4268-BA70-F7FC20DF26EC}" srcOrd="12" destOrd="0" presId="urn:microsoft.com/office/officeart/2005/8/layout/list1"/>
    <dgm:cxn modelId="{77F321DC-AD4C-469C-A91B-718CB72D9109}" type="presParOf" srcId="{4D6AE568-74F6-4268-BA70-F7FC20DF26EC}" destId="{59F34584-CAAC-4C09-847D-F4D2323F2ECA}" srcOrd="0" destOrd="0" presId="urn:microsoft.com/office/officeart/2005/8/layout/list1"/>
    <dgm:cxn modelId="{85987F1C-D60D-4387-920A-1081CAA44EA2}" type="presParOf" srcId="{4D6AE568-74F6-4268-BA70-F7FC20DF26EC}" destId="{1C2D853D-5E52-47D3-A94E-5E054F3CFBE8}" srcOrd="1" destOrd="0" presId="urn:microsoft.com/office/officeart/2005/8/layout/list1"/>
    <dgm:cxn modelId="{92ECCF06-44A0-4FC9-90CA-351C15E643A6}" type="presParOf" srcId="{47D67B2F-0FCB-4D43-97B5-5B0FB72A9159}" destId="{C2A01A06-4B55-48F0-9305-F895967A5035}" srcOrd="13" destOrd="0" presId="urn:microsoft.com/office/officeart/2005/8/layout/list1"/>
    <dgm:cxn modelId="{B8F97EC5-21A4-4760-82B3-AF67577270A5}" type="presParOf" srcId="{47D67B2F-0FCB-4D43-97B5-5B0FB72A9159}" destId="{3EF5A5B9-1CD1-4CB6-821B-E81964C2295D}" srcOrd="14" destOrd="0" presId="urn:microsoft.com/office/officeart/2005/8/layout/list1"/>
    <dgm:cxn modelId="{E0DC87B5-5997-48A2-8CA3-5B02A7F0E860}" type="presParOf" srcId="{47D67B2F-0FCB-4D43-97B5-5B0FB72A9159}" destId="{FE239FB6-F39D-40B9-93AD-02F3BBDD5134}" srcOrd="15" destOrd="0" presId="urn:microsoft.com/office/officeart/2005/8/layout/list1"/>
    <dgm:cxn modelId="{2C420748-3CF4-4945-819E-4E039FF868A4}" type="presParOf" srcId="{47D67B2F-0FCB-4D43-97B5-5B0FB72A9159}" destId="{7C2537F4-DCE5-4EB8-819A-7A958872E1B8}" srcOrd="16" destOrd="0" presId="urn:microsoft.com/office/officeart/2005/8/layout/list1"/>
    <dgm:cxn modelId="{7DE132F7-E6DE-49FA-8BB6-EB0437565EA3}" type="presParOf" srcId="{7C2537F4-DCE5-4EB8-819A-7A958872E1B8}" destId="{BC9279FE-8699-48C0-B789-4F920972BF50}" srcOrd="0" destOrd="0" presId="urn:microsoft.com/office/officeart/2005/8/layout/list1"/>
    <dgm:cxn modelId="{279A7A66-90F3-43BD-A0AD-1EBA2EE9740B}" type="presParOf" srcId="{7C2537F4-DCE5-4EB8-819A-7A958872E1B8}" destId="{DA079A77-E260-4CDA-B3C2-56E4B4EC55D2}" srcOrd="1" destOrd="0" presId="urn:microsoft.com/office/officeart/2005/8/layout/list1"/>
    <dgm:cxn modelId="{2FFE2C0B-55E3-4F6C-9D02-C281D1F792D5}" type="presParOf" srcId="{47D67B2F-0FCB-4D43-97B5-5B0FB72A9159}" destId="{304CE9D8-8636-4E57-8014-246A875FF245}" srcOrd="17" destOrd="0" presId="urn:microsoft.com/office/officeart/2005/8/layout/list1"/>
    <dgm:cxn modelId="{A4311E0A-2E6D-4C16-8D42-28FFC206F8D8}" type="presParOf" srcId="{47D67B2F-0FCB-4D43-97B5-5B0FB72A9159}" destId="{EEF2A419-7A38-43AE-9CBF-0D3A63DD5BE6}" srcOrd="18" destOrd="0" presId="urn:microsoft.com/office/officeart/2005/8/layout/list1"/>
    <dgm:cxn modelId="{8D2FDE6B-B757-401F-8458-D83782AC91B4}" type="presParOf" srcId="{47D67B2F-0FCB-4D43-97B5-5B0FB72A9159}" destId="{45F24A10-078F-4D87-AB88-59D7DCE002B1}" srcOrd="19" destOrd="0" presId="urn:microsoft.com/office/officeart/2005/8/layout/list1"/>
    <dgm:cxn modelId="{DAEC30B4-DCBA-4B88-AEFB-9C8E6C78C8BC}" type="presParOf" srcId="{47D67B2F-0FCB-4D43-97B5-5B0FB72A9159}" destId="{CF286F0B-6707-40A7-B73B-863EF61CEC7A}" srcOrd="20" destOrd="0" presId="urn:microsoft.com/office/officeart/2005/8/layout/list1"/>
    <dgm:cxn modelId="{58290DFD-0873-466F-B98A-CAE77B7A3552}" type="presParOf" srcId="{CF286F0B-6707-40A7-B73B-863EF61CEC7A}" destId="{27B6D6EE-7853-447F-9687-F74EA7813341}" srcOrd="0" destOrd="0" presId="urn:microsoft.com/office/officeart/2005/8/layout/list1"/>
    <dgm:cxn modelId="{EF56D86D-9BEF-4D2E-A596-FE5EA880AC4B}" type="presParOf" srcId="{CF286F0B-6707-40A7-B73B-863EF61CEC7A}" destId="{A444BE13-1DBA-442D-9EB6-196D22BA6190}" srcOrd="1" destOrd="0" presId="urn:microsoft.com/office/officeart/2005/8/layout/list1"/>
    <dgm:cxn modelId="{BB314868-1015-48CC-8B97-B82F67165330}" type="presParOf" srcId="{47D67B2F-0FCB-4D43-97B5-5B0FB72A9159}" destId="{444A1917-02FE-49D9-BCDA-7B951698C269}" srcOrd="21" destOrd="0" presId="urn:microsoft.com/office/officeart/2005/8/layout/list1"/>
    <dgm:cxn modelId="{89ECD122-F195-40C2-AC8F-7872B0109F76}" type="presParOf" srcId="{47D67B2F-0FCB-4D43-97B5-5B0FB72A9159}" destId="{D4F41734-E845-4267-8ECA-E8D27C44D0AE}" srcOrd="22" destOrd="0" presId="urn:microsoft.com/office/officeart/2005/8/layout/list1"/>
    <dgm:cxn modelId="{C93B36B4-B320-48EA-ADCB-19424396F513}" type="presParOf" srcId="{47D67B2F-0FCB-4D43-97B5-5B0FB72A9159}" destId="{FA73335C-2B49-468A-B691-20A2AE492154}" srcOrd="23" destOrd="0" presId="urn:microsoft.com/office/officeart/2005/8/layout/list1"/>
    <dgm:cxn modelId="{330EA6FE-B57D-4195-84A9-0F41A677A898}" type="presParOf" srcId="{47D67B2F-0FCB-4D43-97B5-5B0FB72A9159}" destId="{4460E252-DCF8-4883-8CF9-93B22C8C4132}" srcOrd="24" destOrd="0" presId="urn:microsoft.com/office/officeart/2005/8/layout/list1"/>
    <dgm:cxn modelId="{AF7830EE-59AB-4BE3-972E-337463DFD148}" type="presParOf" srcId="{4460E252-DCF8-4883-8CF9-93B22C8C4132}" destId="{828131CA-E056-4613-AD3E-53C6D774F8FA}" srcOrd="0" destOrd="0" presId="urn:microsoft.com/office/officeart/2005/8/layout/list1"/>
    <dgm:cxn modelId="{D52E1B63-15C9-4172-8F4C-3033C70E2DD2}" type="presParOf" srcId="{4460E252-DCF8-4883-8CF9-93B22C8C4132}" destId="{3A463CFD-3953-4BC1-ABC3-0D90A160E4E2}" srcOrd="1" destOrd="0" presId="urn:microsoft.com/office/officeart/2005/8/layout/list1"/>
    <dgm:cxn modelId="{75D45771-D7AD-480C-A363-37F943279520}" type="presParOf" srcId="{47D67B2F-0FCB-4D43-97B5-5B0FB72A9159}" destId="{6301C71E-99D9-4754-AA00-7101305A6424}" srcOrd="25" destOrd="0" presId="urn:microsoft.com/office/officeart/2005/8/layout/list1"/>
    <dgm:cxn modelId="{5FA89351-DA19-44D6-8871-8EE02DF051BE}" type="presParOf" srcId="{47D67B2F-0FCB-4D43-97B5-5B0FB72A9159}" destId="{CBC15A5A-0723-4055-97FC-AF1B64B2C959}" srcOrd="26" destOrd="0" presId="urn:microsoft.com/office/officeart/2005/8/layout/list1"/>
    <dgm:cxn modelId="{A522B91E-A10D-4A14-8D5D-57210AEBB5BF}" type="presParOf" srcId="{47D67B2F-0FCB-4D43-97B5-5B0FB72A9159}" destId="{B54B9F08-5DD2-4D92-8231-989DD928A0A7}" srcOrd="27" destOrd="0" presId="urn:microsoft.com/office/officeart/2005/8/layout/list1"/>
    <dgm:cxn modelId="{B83DA0AF-94F1-4987-B8E3-EB7C1E3909A5}" type="presParOf" srcId="{47D67B2F-0FCB-4D43-97B5-5B0FB72A9159}" destId="{D9E90C44-3B52-4EA1-B8F3-13B80A6EEFAA}" srcOrd="28" destOrd="0" presId="urn:microsoft.com/office/officeart/2005/8/layout/list1"/>
    <dgm:cxn modelId="{0A54F805-7AB4-4FB7-B38B-4BA85C54C18E}" type="presParOf" srcId="{D9E90C44-3B52-4EA1-B8F3-13B80A6EEFAA}" destId="{914EA94D-A3FE-49A8-BC2F-0EF51323AA72}" srcOrd="0" destOrd="0" presId="urn:microsoft.com/office/officeart/2005/8/layout/list1"/>
    <dgm:cxn modelId="{77FDBB7E-5B93-41C5-86AF-F75295DA163E}" type="presParOf" srcId="{D9E90C44-3B52-4EA1-B8F3-13B80A6EEFAA}" destId="{33CB50C2-1565-4F02-AD6E-BA7236679208}" srcOrd="1" destOrd="0" presId="urn:microsoft.com/office/officeart/2005/8/layout/list1"/>
    <dgm:cxn modelId="{1CE481EE-0344-482A-BF57-98AF7A303F9B}" type="presParOf" srcId="{47D67B2F-0FCB-4D43-97B5-5B0FB72A9159}" destId="{111B1DF5-41EE-4108-9822-AEB8BCBA6A24}" srcOrd="29" destOrd="0" presId="urn:microsoft.com/office/officeart/2005/8/layout/list1"/>
    <dgm:cxn modelId="{C0FE6325-8B13-4BCA-B446-02A88DDB9A17}" type="presParOf" srcId="{47D67B2F-0FCB-4D43-97B5-5B0FB72A9159}" destId="{13A98DF8-C8AE-4C45-A97A-638E1840BBF5}" srcOrd="30" destOrd="0" presId="urn:microsoft.com/office/officeart/2005/8/layout/list1"/>
    <dgm:cxn modelId="{2B0CFBAA-D278-4B5C-A0C8-0593F2B8BC2E}" type="presParOf" srcId="{47D67B2F-0FCB-4D43-97B5-5B0FB72A9159}" destId="{B68BEA9B-0D29-4A48-ABC4-C6E668C8CDA3}" srcOrd="31" destOrd="0" presId="urn:microsoft.com/office/officeart/2005/8/layout/list1"/>
    <dgm:cxn modelId="{86CE6775-6EAD-4269-A554-5E45E36182CB}" type="presParOf" srcId="{47D67B2F-0FCB-4D43-97B5-5B0FB72A9159}" destId="{9D3488EE-F171-4FC7-96AF-B775987B376F}" srcOrd="32" destOrd="0" presId="urn:microsoft.com/office/officeart/2005/8/layout/list1"/>
    <dgm:cxn modelId="{ADA6F68F-7C9E-4A8C-972C-35BD58091709}" type="presParOf" srcId="{9D3488EE-F171-4FC7-96AF-B775987B376F}" destId="{5F5F9942-6135-4183-A757-207093EE9196}" srcOrd="0" destOrd="0" presId="urn:microsoft.com/office/officeart/2005/8/layout/list1"/>
    <dgm:cxn modelId="{E4975111-DF89-451F-B73D-A4D4E8E15B16}" type="presParOf" srcId="{9D3488EE-F171-4FC7-96AF-B775987B376F}" destId="{647CBD34-EA9B-4554-8B13-F325A4BAA03F}" srcOrd="1" destOrd="0" presId="urn:microsoft.com/office/officeart/2005/8/layout/list1"/>
    <dgm:cxn modelId="{42FF17D8-2709-4242-A429-B3E8B3E3D8FB}" type="presParOf" srcId="{47D67B2F-0FCB-4D43-97B5-5B0FB72A9159}" destId="{A3A6AE95-709E-44F0-A514-04E5F39164B0}" srcOrd="33" destOrd="0" presId="urn:microsoft.com/office/officeart/2005/8/layout/list1"/>
    <dgm:cxn modelId="{C63E959B-226C-4CA9-B47D-EEA13E858152}" type="presParOf" srcId="{47D67B2F-0FCB-4D43-97B5-5B0FB72A9159}" destId="{5FCFE638-DC4B-4C2B-8147-C1EA72D5B873}" srcOrd="34" destOrd="0" presId="urn:microsoft.com/office/officeart/2005/8/layout/list1"/>
    <dgm:cxn modelId="{EDD97CBE-03F3-4D81-8303-E31865E1B628}" type="presParOf" srcId="{47D67B2F-0FCB-4D43-97B5-5B0FB72A9159}" destId="{955DB69F-9623-49AA-A6FB-0688DB6CF295}" srcOrd="35" destOrd="0" presId="urn:microsoft.com/office/officeart/2005/8/layout/list1"/>
    <dgm:cxn modelId="{77F06659-8EC4-4EE1-BE76-F6AC26C03CE7}" type="presParOf" srcId="{47D67B2F-0FCB-4D43-97B5-5B0FB72A9159}" destId="{8162A4B1-5F13-47AA-8D36-8E10376C2542}" srcOrd="36" destOrd="0" presId="urn:microsoft.com/office/officeart/2005/8/layout/list1"/>
    <dgm:cxn modelId="{E30C89BF-DB25-423A-805A-F7963C2BC0D4}" type="presParOf" srcId="{8162A4B1-5F13-47AA-8D36-8E10376C2542}" destId="{37EC03E3-643F-4918-ABCE-FB22AC7C455D}" srcOrd="0" destOrd="0" presId="urn:microsoft.com/office/officeart/2005/8/layout/list1"/>
    <dgm:cxn modelId="{E84C253D-E32B-43EA-B16B-A0C988AC1519}" type="presParOf" srcId="{8162A4B1-5F13-47AA-8D36-8E10376C2542}" destId="{E114C202-31DA-44BE-A499-8089F0334924}" srcOrd="1" destOrd="0" presId="urn:microsoft.com/office/officeart/2005/8/layout/list1"/>
    <dgm:cxn modelId="{ACE93248-EEC3-4E23-9FEF-234B930DAB2E}" type="presParOf" srcId="{47D67B2F-0FCB-4D43-97B5-5B0FB72A9159}" destId="{A336ED63-5809-4AA4-A682-2F90EB352CEC}" srcOrd="37" destOrd="0" presId="urn:microsoft.com/office/officeart/2005/8/layout/list1"/>
    <dgm:cxn modelId="{126D20A3-A8AC-49A4-8F86-FF627A8DF7DA}" type="presParOf" srcId="{47D67B2F-0FCB-4D43-97B5-5B0FB72A9159}" destId="{F4F42F05-3F29-44F8-B55E-A4F850957986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altLang="en-US" sz="1200" b="1" dirty="0" smtClean="0"/>
            <a:t>Diet Category ( Liquid Diet / Solid Diet / Normal Diet…)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07E04-1E4E-4C9A-B209-3BFF587966D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200" b="1" dirty="0" smtClean="0"/>
            <a:t>Diet Item Master Creation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987171E-D7BB-4BCF-B20A-A37A4D1D3072}" type="parTrans" cxnId="{8AC6F5CC-4F92-4419-81B7-8AA6C538EE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AA03D-6443-4DF5-9144-3640E0261994}" type="sibTrans" cxnId="{8AC6F5CC-4F92-4419-81B7-8AA6C538EE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05A38-5739-40BC-AC8F-5036CB70DDD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200" b="1" dirty="0" smtClean="0"/>
            <a:t>Meal Time &amp; Schedule Defining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F51999A3-5921-45C7-A39A-EE589B16759F}" type="parTrans" cxnId="{4FEB4F12-BB91-475C-9A14-BD56F088A73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58828-DFA6-43D7-86E8-B57BA23D9236}" type="sibTrans" cxnId="{4FEB4F12-BB91-475C-9A14-BD56F088A73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44E97A-572E-41F2-81B5-A7135F4BA835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200" b="1" dirty="0" smtClean="0"/>
            <a:t>Diet Template Creation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65B146B-537D-4E4F-BECF-A7FF8B2A8D7B}" type="parTrans" cxnId="{E1BAD373-DD63-43B6-98FA-CC85A10285B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FBB1E-9009-40C5-A69E-563B0655F3EA}" type="sibTrans" cxnId="{E1BAD373-DD63-43B6-98FA-CC85A10285B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3A94E-0FF4-473F-BD5A-809DCD97FA7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200" b="1" dirty="0" smtClean="0"/>
            <a:t>Patient wise Diet Instructions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2EDC096-3B25-4B38-8186-3F58EEAC8C1F}" type="parTrans" cxnId="{DC3F7F56-CF34-42EE-8DD5-948BC2BC2D0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994878-0B71-49A2-BD34-09C9E8DA28A4}" type="sibTrans" cxnId="{DC3F7F56-CF34-42EE-8DD5-948BC2BC2D0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B1C3F-3BFA-4362-A2CE-8F6B4AFC7E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200" b="1" dirty="0" smtClean="0"/>
            <a:t>Diet Delivery Dashboard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D0C58EB-651D-4CFD-AB47-AB345A7319D2}" type="parTrans" cxnId="{4EA85DBE-64B6-4E0D-B9F5-831358E37C4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17F65-7A37-4253-8A8D-BADB36B10CEF}" type="sibTrans" cxnId="{4EA85DBE-64B6-4E0D-B9F5-831358E37C46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419907-B0A5-4604-8C5D-9D6BF2A1E515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200" b="1" dirty="0" smtClean="0"/>
            <a:t>Pending / Delivered Report</a:t>
          </a:r>
          <a:endParaRPr lang="en-US" sz="12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793C0BE-FADE-4FEB-A0D3-A9654E2FD883}" type="parTrans" cxnId="{3579CBBF-EF32-4CF4-BED9-9F29AF7A9F3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6CA7F-92F8-433C-AC0C-99C93804282B}" type="sibTrans" cxnId="{3579CBBF-EF32-4CF4-BED9-9F29AF7A9F3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7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7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4D6AE568-74F6-4268-BA70-F7FC20DF26EC}" type="pres">
      <dgm:prSet presAssocID="{D9007E04-1E4E-4C9A-B209-3BFF587966D3}" presName="parentLin" presStyleCnt="0"/>
      <dgm:spPr/>
    </dgm:pt>
    <dgm:pt modelId="{59F34584-CAAC-4C09-847D-F4D2323F2ECA}" type="pres">
      <dgm:prSet presAssocID="{D9007E04-1E4E-4C9A-B209-3BFF587966D3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1C2D853D-5E52-47D3-A94E-5E054F3CFBE8}" type="pres">
      <dgm:prSet presAssocID="{D9007E04-1E4E-4C9A-B209-3BFF587966D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01A06-4B55-48F0-9305-F895967A5035}" type="pres">
      <dgm:prSet presAssocID="{D9007E04-1E4E-4C9A-B209-3BFF587966D3}" presName="negativeSpace" presStyleCnt="0"/>
      <dgm:spPr/>
    </dgm:pt>
    <dgm:pt modelId="{3EF5A5B9-1CD1-4CB6-821B-E81964C2295D}" type="pres">
      <dgm:prSet presAssocID="{D9007E04-1E4E-4C9A-B209-3BFF587966D3}" presName="childText" presStyleLbl="conFgAcc1" presStyleIdx="1" presStyleCnt="7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E239FB6-F39D-40B9-93AD-02F3BBDD5134}" type="pres">
      <dgm:prSet presAssocID="{7CBAA03D-6443-4DF5-9144-3640E0261994}" presName="spaceBetweenRectangles" presStyleCnt="0"/>
      <dgm:spPr/>
    </dgm:pt>
    <dgm:pt modelId="{7C2537F4-DCE5-4EB8-819A-7A958872E1B8}" type="pres">
      <dgm:prSet presAssocID="{7D605A38-5739-40BC-AC8F-5036CB70DDDC}" presName="parentLin" presStyleCnt="0"/>
      <dgm:spPr/>
    </dgm:pt>
    <dgm:pt modelId="{BC9279FE-8699-48C0-B789-4F920972BF50}" type="pres">
      <dgm:prSet presAssocID="{7D605A38-5739-40BC-AC8F-5036CB70DDDC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DA079A77-E260-4CDA-B3C2-56E4B4EC55D2}" type="pres">
      <dgm:prSet presAssocID="{7D605A38-5739-40BC-AC8F-5036CB70DDD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CE9D8-8636-4E57-8014-246A875FF245}" type="pres">
      <dgm:prSet presAssocID="{7D605A38-5739-40BC-AC8F-5036CB70DDDC}" presName="negativeSpace" presStyleCnt="0"/>
      <dgm:spPr/>
    </dgm:pt>
    <dgm:pt modelId="{EEF2A419-7A38-43AE-9CBF-0D3A63DD5BE6}" type="pres">
      <dgm:prSet presAssocID="{7D605A38-5739-40BC-AC8F-5036CB70DDDC}" presName="childText" presStyleLbl="conFgAcc1" presStyleIdx="2" presStyleCnt="7">
        <dgm:presLayoutVars>
          <dgm:bulletEnabled val="1"/>
        </dgm:presLayoutVars>
      </dgm:prSet>
      <dgm:spPr>
        <a:solidFill>
          <a:srgbClr val="CBD6D3"/>
        </a:solidFill>
        <a:ln>
          <a:noFill/>
        </a:ln>
      </dgm:spPr>
      <dgm:t>
        <a:bodyPr/>
        <a:lstStyle/>
        <a:p>
          <a:endParaRPr lang="en-US"/>
        </a:p>
      </dgm:t>
    </dgm:pt>
    <dgm:pt modelId="{45F24A10-078F-4D87-AB88-59D7DCE002B1}" type="pres">
      <dgm:prSet presAssocID="{68958828-DFA6-43D7-86E8-B57BA23D9236}" presName="spaceBetweenRectangles" presStyleCnt="0"/>
      <dgm:spPr/>
    </dgm:pt>
    <dgm:pt modelId="{CF286F0B-6707-40A7-B73B-863EF61CEC7A}" type="pres">
      <dgm:prSet presAssocID="{8844E97A-572E-41F2-81B5-A7135F4BA835}" presName="parentLin" presStyleCnt="0"/>
      <dgm:spPr/>
    </dgm:pt>
    <dgm:pt modelId="{27B6D6EE-7853-447F-9687-F74EA7813341}" type="pres">
      <dgm:prSet presAssocID="{8844E97A-572E-41F2-81B5-A7135F4BA835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444BE13-1DBA-442D-9EB6-196D22BA6190}" type="pres">
      <dgm:prSet presAssocID="{8844E97A-572E-41F2-81B5-A7135F4BA83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A1917-02FE-49D9-BCDA-7B951698C269}" type="pres">
      <dgm:prSet presAssocID="{8844E97A-572E-41F2-81B5-A7135F4BA835}" presName="negativeSpace" presStyleCnt="0"/>
      <dgm:spPr/>
    </dgm:pt>
    <dgm:pt modelId="{D4F41734-E845-4267-8ECA-E8D27C44D0AE}" type="pres">
      <dgm:prSet presAssocID="{8844E97A-572E-41F2-81B5-A7135F4BA835}" presName="childText" presStyleLbl="conFgAcc1" presStyleIdx="3" presStyleCnt="7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A73335C-2B49-468A-B691-20A2AE492154}" type="pres">
      <dgm:prSet presAssocID="{041FBB1E-9009-40C5-A69E-563B0655F3EA}" presName="spaceBetweenRectangles" presStyleCnt="0"/>
      <dgm:spPr/>
    </dgm:pt>
    <dgm:pt modelId="{4460E252-DCF8-4883-8CF9-93B22C8C4132}" type="pres">
      <dgm:prSet presAssocID="{BC53A94E-0FF4-473F-BD5A-809DCD97FA72}" presName="parentLin" presStyleCnt="0"/>
      <dgm:spPr/>
    </dgm:pt>
    <dgm:pt modelId="{828131CA-E056-4613-AD3E-53C6D774F8FA}" type="pres">
      <dgm:prSet presAssocID="{BC53A94E-0FF4-473F-BD5A-809DCD97FA72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3A463CFD-3953-4BC1-ABC3-0D90A160E4E2}" type="pres">
      <dgm:prSet presAssocID="{BC53A94E-0FF4-473F-BD5A-809DCD97FA7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1C71E-99D9-4754-AA00-7101305A6424}" type="pres">
      <dgm:prSet presAssocID="{BC53A94E-0FF4-473F-BD5A-809DCD97FA72}" presName="negativeSpace" presStyleCnt="0"/>
      <dgm:spPr/>
    </dgm:pt>
    <dgm:pt modelId="{CBC15A5A-0723-4055-97FC-AF1B64B2C959}" type="pres">
      <dgm:prSet presAssocID="{BC53A94E-0FF4-473F-BD5A-809DCD97FA72}" presName="childText" presStyleLbl="conFgAcc1" presStyleIdx="4" presStyleCnt="7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54B9F08-5DD2-4D92-8231-989DD928A0A7}" type="pres">
      <dgm:prSet presAssocID="{68994878-0B71-49A2-BD34-09C9E8DA28A4}" presName="spaceBetweenRectangles" presStyleCnt="0"/>
      <dgm:spPr/>
    </dgm:pt>
    <dgm:pt modelId="{D9E90C44-3B52-4EA1-B8F3-13B80A6EEFAA}" type="pres">
      <dgm:prSet presAssocID="{349B1C3F-3BFA-4362-A2CE-8F6B4AFC7E80}" presName="parentLin" presStyleCnt="0"/>
      <dgm:spPr/>
    </dgm:pt>
    <dgm:pt modelId="{914EA94D-A3FE-49A8-BC2F-0EF51323AA72}" type="pres">
      <dgm:prSet presAssocID="{349B1C3F-3BFA-4362-A2CE-8F6B4AFC7E8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33CB50C2-1565-4F02-AD6E-BA7236679208}" type="pres">
      <dgm:prSet presAssocID="{349B1C3F-3BFA-4362-A2CE-8F6B4AFC7E8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B1DF5-41EE-4108-9822-AEB8BCBA6A24}" type="pres">
      <dgm:prSet presAssocID="{349B1C3F-3BFA-4362-A2CE-8F6B4AFC7E80}" presName="negativeSpace" presStyleCnt="0"/>
      <dgm:spPr/>
    </dgm:pt>
    <dgm:pt modelId="{13A98DF8-C8AE-4C45-A97A-638E1840BBF5}" type="pres">
      <dgm:prSet presAssocID="{349B1C3F-3BFA-4362-A2CE-8F6B4AFC7E80}" presName="childText" presStyleLbl="conFgAcc1" presStyleIdx="5" presStyleCnt="7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68BEA9B-0D29-4A48-ABC4-C6E668C8CDA3}" type="pres">
      <dgm:prSet presAssocID="{72E17F65-7A37-4253-8A8D-BADB36B10CEF}" presName="spaceBetweenRectangles" presStyleCnt="0"/>
      <dgm:spPr/>
    </dgm:pt>
    <dgm:pt modelId="{8162A4B1-5F13-47AA-8D36-8E10376C2542}" type="pres">
      <dgm:prSet presAssocID="{67419907-B0A5-4604-8C5D-9D6BF2A1E515}" presName="parentLin" presStyleCnt="0"/>
      <dgm:spPr/>
    </dgm:pt>
    <dgm:pt modelId="{37EC03E3-643F-4918-ABCE-FB22AC7C455D}" type="pres">
      <dgm:prSet presAssocID="{67419907-B0A5-4604-8C5D-9D6BF2A1E515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E114C202-31DA-44BE-A499-8089F0334924}" type="pres">
      <dgm:prSet presAssocID="{67419907-B0A5-4604-8C5D-9D6BF2A1E51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6ED63-5809-4AA4-A682-2F90EB352CEC}" type="pres">
      <dgm:prSet presAssocID="{67419907-B0A5-4604-8C5D-9D6BF2A1E515}" presName="negativeSpace" presStyleCnt="0"/>
      <dgm:spPr/>
    </dgm:pt>
    <dgm:pt modelId="{F4F42F05-3F29-44F8-B55E-A4F850957986}" type="pres">
      <dgm:prSet presAssocID="{67419907-B0A5-4604-8C5D-9D6BF2A1E515}" presName="childText" presStyleLbl="conFgAcc1" presStyleIdx="6" presStyleCnt="7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DBBCB4E1-3948-4A6B-8E4D-704EDAC9056F}" type="presOf" srcId="{67419907-B0A5-4604-8C5D-9D6BF2A1E515}" destId="{37EC03E3-643F-4918-ABCE-FB22AC7C455D}" srcOrd="0" destOrd="0" presId="urn:microsoft.com/office/officeart/2005/8/layout/list1"/>
    <dgm:cxn modelId="{3579CBBF-EF32-4CF4-BED9-9F29AF7A9F3A}" srcId="{711D4493-FA46-42F4-A211-842DF72793B6}" destId="{67419907-B0A5-4604-8C5D-9D6BF2A1E515}" srcOrd="6" destOrd="0" parTransId="{6793C0BE-FADE-4FEB-A0D3-A9654E2FD883}" sibTransId="{37F6CA7F-92F8-433C-AC0C-99C93804282B}"/>
    <dgm:cxn modelId="{E1BAD373-DD63-43B6-98FA-CC85A10285BD}" srcId="{711D4493-FA46-42F4-A211-842DF72793B6}" destId="{8844E97A-572E-41F2-81B5-A7135F4BA835}" srcOrd="3" destOrd="0" parTransId="{765B146B-537D-4E4F-BECF-A7FF8B2A8D7B}" sibTransId="{041FBB1E-9009-40C5-A69E-563B0655F3EA}"/>
    <dgm:cxn modelId="{227A6165-E892-4EDD-8558-1C75BF2F779D}" type="presOf" srcId="{BC53A94E-0FF4-473F-BD5A-809DCD97FA72}" destId="{828131CA-E056-4613-AD3E-53C6D774F8FA}" srcOrd="0" destOrd="0" presId="urn:microsoft.com/office/officeart/2005/8/layout/list1"/>
    <dgm:cxn modelId="{5F0B2AC6-2206-460C-9D6E-10906FBC8301}" type="presOf" srcId="{D9007E04-1E4E-4C9A-B209-3BFF587966D3}" destId="{59F34584-CAAC-4C09-847D-F4D2323F2ECA}" srcOrd="0" destOrd="0" presId="urn:microsoft.com/office/officeart/2005/8/layout/list1"/>
    <dgm:cxn modelId="{D760986E-1AD2-40BD-8AC7-8770258668A3}" type="presOf" srcId="{349B1C3F-3BFA-4362-A2CE-8F6B4AFC7E80}" destId="{33CB50C2-1565-4F02-AD6E-BA7236679208}" srcOrd="1" destOrd="0" presId="urn:microsoft.com/office/officeart/2005/8/layout/list1"/>
    <dgm:cxn modelId="{853FBB7C-8D77-48E9-8E73-307AF14FC32D}" type="presOf" srcId="{711D4493-FA46-42F4-A211-842DF72793B6}" destId="{47D67B2F-0FCB-4D43-97B5-5B0FB72A9159}" srcOrd="0" destOrd="0" presId="urn:microsoft.com/office/officeart/2005/8/layout/list1"/>
    <dgm:cxn modelId="{BB3E7D11-E6A2-43DF-A2A2-C239011C2362}" type="presOf" srcId="{349B1C3F-3BFA-4362-A2CE-8F6B4AFC7E80}" destId="{914EA94D-A3FE-49A8-BC2F-0EF51323AA72}" srcOrd="0" destOrd="0" presId="urn:microsoft.com/office/officeart/2005/8/layout/list1"/>
    <dgm:cxn modelId="{C545A4E1-6EF7-4DF7-AFDE-7F1C306C880D}" type="presOf" srcId="{7D605A38-5739-40BC-AC8F-5036CB70DDDC}" destId="{DA079A77-E260-4CDA-B3C2-56E4B4EC55D2}" srcOrd="1" destOrd="0" presId="urn:microsoft.com/office/officeart/2005/8/layout/list1"/>
    <dgm:cxn modelId="{858FB1F6-7748-4172-AECD-97658935A710}" type="presOf" srcId="{8844E97A-572E-41F2-81B5-A7135F4BA835}" destId="{A444BE13-1DBA-442D-9EB6-196D22BA6190}" srcOrd="1" destOrd="0" presId="urn:microsoft.com/office/officeart/2005/8/layout/list1"/>
    <dgm:cxn modelId="{21EDBD41-11AF-4218-801C-BE0B1ABB9917}" type="presOf" srcId="{BC53A94E-0FF4-473F-BD5A-809DCD97FA72}" destId="{3A463CFD-3953-4BC1-ABC3-0D90A160E4E2}" srcOrd="1" destOrd="0" presId="urn:microsoft.com/office/officeart/2005/8/layout/list1"/>
    <dgm:cxn modelId="{8AC6F5CC-4F92-4419-81B7-8AA6C538EE0C}" srcId="{711D4493-FA46-42F4-A211-842DF72793B6}" destId="{D9007E04-1E4E-4C9A-B209-3BFF587966D3}" srcOrd="1" destOrd="0" parTransId="{9987171E-D7BB-4BCF-B20A-A37A4D1D3072}" sibTransId="{7CBAA03D-6443-4DF5-9144-3640E0261994}"/>
    <dgm:cxn modelId="{16865368-2F36-449D-8ED8-6D96B03403C7}" type="presOf" srcId="{8772EC45-9BBA-419C-AB7F-E973941E4265}" destId="{FC35058B-297E-4BA1-8C4A-BC47853DAD31}" srcOrd="0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DC3F7F56-CF34-42EE-8DD5-948BC2BC2D0A}" srcId="{711D4493-FA46-42F4-A211-842DF72793B6}" destId="{BC53A94E-0FF4-473F-BD5A-809DCD97FA72}" srcOrd="4" destOrd="0" parTransId="{92EDC096-3B25-4B38-8186-3F58EEAC8C1F}" sibTransId="{68994878-0B71-49A2-BD34-09C9E8DA28A4}"/>
    <dgm:cxn modelId="{4FEB4F12-BB91-475C-9A14-BD56F088A73E}" srcId="{711D4493-FA46-42F4-A211-842DF72793B6}" destId="{7D605A38-5739-40BC-AC8F-5036CB70DDDC}" srcOrd="2" destOrd="0" parTransId="{F51999A3-5921-45C7-A39A-EE589B16759F}" sibTransId="{68958828-DFA6-43D7-86E8-B57BA23D9236}"/>
    <dgm:cxn modelId="{9E3EF198-9E02-4164-8CAB-D9DAA85D9D70}" type="presOf" srcId="{8772EC45-9BBA-419C-AB7F-E973941E4265}" destId="{FCE7483E-0674-41F9-8EC5-52EE73C9C575}" srcOrd="1" destOrd="0" presId="urn:microsoft.com/office/officeart/2005/8/layout/list1"/>
    <dgm:cxn modelId="{B5B92E12-2A78-4443-988C-5D61AF1AE642}" type="presOf" srcId="{67419907-B0A5-4604-8C5D-9D6BF2A1E515}" destId="{E114C202-31DA-44BE-A499-8089F0334924}" srcOrd="1" destOrd="0" presId="urn:microsoft.com/office/officeart/2005/8/layout/list1"/>
    <dgm:cxn modelId="{061ADA7E-49CC-48AE-B825-582B74DD396A}" type="presOf" srcId="{D9007E04-1E4E-4C9A-B209-3BFF587966D3}" destId="{1C2D853D-5E52-47D3-A94E-5E054F3CFBE8}" srcOrd="1" destOrd="0" presId="urn:microsoft.com/office/officeart/2005/8/layout/list1"/>
    <dgm:cxn modelId="{4EA85DBE-64B6-4E0D-B9F5-831358E37C46}" srcId="{711D4493-FA46-42F4-A211-842DF72793B6}" destId="{349B1C3F-3BFA-4362-A2CE-8F6B4AFC7E80}" srcOrd="5" destOrd="0" parTransId="{ED0C58EB-651D-4CFD-AB47-AB345A7319D2}" sibTransId="{72E17F65-7A37-4253-8A8D-BADB36B10CEF}"/>
    <dgm:cxn modelId="{4F2B92DC-9A67-436C-B4CA-FF149DF3F5CB}" type="presOf" srcId="{7D605A38-5739-40BC-AC8F-5036CB70DDDC}" destId="{BC9279FE-8699-48C0-B789-4F920972BF50}" srcOrd="0" destOrd="0" presId="urn:microsoft.com/office/officeart/2005/8/layout/list1"/>
    <dgm:cxn modelId="{4CEDDBE7-C4D3-4E94-8883-51014C0A5B1E}" type="presOf" srcId="{8844E97A-572E-41F2-81B5-A7135F4BA835}" destId="{27B6D6EE-7853-447F-9687-F74EA7813341}" srcOrd="0" destOrd="0" presId="urn:microsoft.com/office/officeart/2005/8/layout/list1"/>
    <dgm:cxn modelId="{A20AD775-4E7C-4D9F-8DF8-948F46482232}" type="presParOf" srcId="{47D67B2F-0FCB-4D43-97B5-5B0FB72A9159}" destId="{18484983-AD87-4437-9FCC-BE4665766312}" srcOrd="0" destOrd="0" presId="urn:microsoft.com/office/officeart/2005/8/layout/list1"/>
    <dgm:cxn modelId="{32E89350-ADD5-47F7-8472-FDC256F11683}" type="presParOf" srcId="{18484983-AD87-4437-9FCC-BE4665766312}" destId="{FC35058B-297E-4BA1-8C4A-BC47853DAD31}" srcOrd="0" destOrd="0" presId="urn:microsoft.com/office/officeart/2005/8/layout/list1"/>
    <dgm:cxn modelId="{A59AA37B-E0F3-4C7A-8C58-826E848940E5}" type="presParOf" srcId="{18484983-AD87-4437-9FCC-BE4665766312}" destId="{FCE7483E-0674-41F9-8EC5-52EE73C9C575}" srcOrd="1" destOrd="0" presId="urn:microsoft.com/office/officeart/2005/8/layout/list1"/>
    <dgm:cxn modelId="{036D6C3A-2B29-4DFD-A667-AF4334D57B0C}" type="presParOf" srcId="{47D67B2F-0FCB-4D43-97B5-5B0FB72A9159}" destId="{D875A5D4-14C2-40A0-AA6E-07BD517517F7}" srcOrd="1" destOrd="0" presId="urn:microsoft.com/office/officeart/2005/8/layout/list1"/>
    <dgm:cxn modelId="{827E0A73-BA2B-40C3-A5AE-A00EA890D07D}" type="presParOf" srcId="{47D67B2F-0FCB-4D43-97B5-5B0FB72A9159}" destId="{E9A56F2E-3016-4236-8EB5-A1E818A56990}" srcOrd="2" destOrd="0" presId="urn:microsoft.com/office/officeart/2005/8/layout/list1"/>
    <dgm:cxn modelId="{B99A357D-A02D-4550-9F46-912F475F463D}" type="presParOf" srcId="{47D67B2F-0FCB-4D43-97B5-5B0FB72A9159}" destId="{0988BAA5-4B40-484F-B09B-6CA7A086A7FB}" srcOrd="3" destOrd="0" presId="urn:microsoft.com/office/officeart/2005/8/layout/list1"/>
    <dgm:cxn modelId="{66A92043-8AEF-49A2-A293-BD0950BFD0C4}" type="presParOf" srcId="{47D67B2F-0FCB-4D43-97B5-5B0FB72A9159}" destId="{4D6AE568-74F6-4268-BA70-F7FC20DF26EC}" srcOrd="4" destOrd="0" presId="urn:microsoft.com/office/officeart/2005/8/layout/list1"/>
    <dgm:cxn modelId="{5A82EE85-B9AE-43F7-B319-32F9272D63C2}" type="presParOf" srcId="{4D6AE568-74F6-4268-BA70-F7FC20DF26EC}" destId="{59F34584-CAAC-4C09-847D-F4D2323F2ECA}" srcOrd="0" destOrd="0" presId="urn:microsoft.com/office/officeart/2005/8/layout/list1"/>
    <dgm:cxn modelId="{B08462EA-F8CF-4178-A72D-63B2BB43329A}" type="presParOf" srcId="{4D6AE568-74F6-4268-BA70-F7FC20DF26EC}" destId="{1C2D853D-5E52-47D3-A94E-5E054F3CFBE8}" srcOrd="1" destOrd="0" presId="urn:microsoft.com/office/officeart/2005/8/layout/list1"/>
    <dgm:cxn modelId="{847A0F06-F05C-4C6D-9D44-101D55873C37}" type="presParOf" srcId="{47D67B2F-0FCB-4D43-97B5-5B0FB72A9159}" destId="{C2A01A06-4B55-48F0-9305-F895967A5035}" srcOrd="5" destOrd="0" presId="urn:microsoft.com/office/officeart/2005/8/layout/list1"/>
    <dgm:cxn modelId="{6B46EEB2-65FF-42BB-8184-F9832078D862}" type="presParOf" srcId="{47D67B2F-0FCB-4D43-97B5-5B0FB72A9159}" destId="{3EF5A5B9-1CD1-4CB6-821B-E81964C2295D}" srcOrd="6" destOrd="0" presId="urn:microsoft.com/office/officeart/2005/8/layout/list1"/>
    <dgm:cxn modelId="{80E43010-4CE9-48D2-A5B5-773FAE05E25A}" type="presParOf" srcId="{47D67B2F-0FCB-4D43-97B5-5B0FB72A9159}" destId="{FE239FB6-F39D-40B9-93AD-02F3BBDD5134}" srcOrd="7" destOrd="0" presId="urn:microsoft.com/office/officeart/2005/8/layout/list1"/>
    <dgm:cxn modelId="{D816C840-B74C-4BF5-982A-6B94D35B21DF}" type="presParOf" srcId="{47D67B2F-0FCB-4D43-97B5-5B0FB72A9159}" destId="{7C2537F4-DCE5-4EB8-819A-7A958872E1B8}" srcOrd="8" destOrd="0" presId="urn:microsoft.com/office/officeart/2005/8/layout/list1"/>
    <dgm:cxn modelId="{EE754954-4AA0-4B4A-A9BF-F5394069622D}" type="presParOf" srcId="{7C2537F4-DCE5-4EB8-819A-7A958872E1B8}" destId="{BC9279FE-8699-48C0-B789-4F920972BF50}" srcOrd="0" destOrd="0" presId="urn:microsoft.com/office/officeart/2005/8/layout/list1"/>
    <dgm:cxn modelId="{49C5449E-FAAA-498D-9691-D59C52C2DA6A}" type="presParOf" srcId="{7C2537F4-DCE5-4EB8-819A-7A958872E1B8}" destId="{DA079A77-E260-4CDA-B3C2-56E4B4EC55D2}" srcOrd="1" destOrd="0" presId="urn:microsoft.com/office/officeart/2005/8/layout/list1"/>
    <dgm:cxn modelId="{9E5344D0-89E9-4B91-91BA-0463538E0121}" type="presParOf" srcId="{47D67B2F-0FCB-4D43-97B5-5B0FB72A9159}" destId="{304CE9D8-8636-4E57-8014-246A875FF245}" srcOrd="9" destOrd="0" presId="urn:microsoft.com/office/officeart/2005/8/layout/list1"/>
    <dgm:cxn modelId="{5C84330A-B299-4D22-89C7-F03520BC8DBE}" type="presParOf" srcId="{47D67B2F-0FCB-4D43-97B5-5B0FB72A9159}" destId="{EEF2A419-7A38-43AE-9CBF-0D3A63DD5BE6}" srcOrd="10" destOrd="0" presId="urn:microsoft.com/office/officeart/2005/8/layout/list1"/>
    <dgm:cxn modelId="{638A84E7-0221-4B57-B2E7-E3E083F8D816}" type="presParOf" srcId="{47D67B2F-0FCB-4D43-97B5-5B0FB72A9159}" destId="{45F24A10-078F-4D87-AB88-59D7DCE002B1}" srcOrd="11" destOrd="0" presId="urn:microsoft.com/office/officeart/2005/8/layout/list1"/>
    <dgm:cxn modelId="{6BF91C24-1D1B-40BB-BB75-A24147654F3A}" type="presParOf" srcId="{47D67B2F-0FCB-4D43-97B5-5B0FB72A9159}" destId="{CF286F0B-6707-40A7-B73B-863EF61CEC7A}" srcOrd="12" destOrd="0" presId="urn:microsoft.com/office/officeart/2005/8/layout/list1"/>
    <dgm:cxn modelId="{F29C39E3-F0B3-4EFC-9E1B-2185EF188086}" type="presParOf" srcId="{CF286F0B-6707-40A7-B73B-863EF61CEC7A}" destId="{27B6D6EE-7853-447F-9687-F74EA7813341}" srcOrd="0" destOrd="0" presId="urn:microsoft.com/office/officeart/2005/8/layout/list1"/>
    <dgm:cxn modelId="{0834B838-B86C-45AE-89A2-A9F5615FB732}" type="presParOf" srcId="{CF286F0B-6707-40A7-B73B-863EF61CEC7A}" destId="{A444BE13-1DBA-442D-9EB6-196D22BA6190}" srcOrd="1" destOrd="0" presId="urn:microsoft.com/office/officeart/2005/8/layout/list1"/>
    <dgm:cxn modelId="{BA15D988-A3EA-4EF1-970F-3D803777BF02}" type="presParOf" srcId="{47D67B2F-0FCB-4D43-97B5-5B0FB72A9159}" destId="{444A1917-02FE-49D9-BCDA-7B951698C269}" srcOrd="13" destOrd="0" presId="urn:microsoft.com/office/officeart/2005/8/layout/list1"/>
    <dgm:cxn modelId="{08B2A159-C13C-4871-A345-6C2B22479E92}" type="presParOf" srcId="{47D67B2F-0FCB-4D43-97B5-5B0FB72A9159}" destId="{D4F41734-E845-4267-8ECA-E8D27C44D0AE}" srcOrd="14" destOrd="0" presId="urn:microsoft.com/office/officeart/2005/8/layout/list1"/>
    <dgm:cxn modelId="{7596668D-D4A3-471F-ADCA-24F7FDB17E82}" type="presParOf" srcId="{47D67B2F-0FCB-4D43-97B5-5B0FB72A9159}" destId="{FA73335C-2B49-468A-B691-20A2AE492154}" srcOrd="15" destOrd="0" presId="urn:microsoft.com/office/officeart/2005/8/layout/list1"/>
    <dgm:cxn modelId="{54CC3341-3CBC-40D7-B39A-D50D7ED06DA4}" type="presParOf" srcId="{47D67B2F-0FCB-4D43-97B5-5B0FB72A9159}" destId="{4460E252-DCF8-4883-8CF9-93B22C8C4132}" srcOrd="16" destOrd="0" presId="urn:microsoft.com/office/officeart/2005/8/layout/list1"/>
    <dgm:cxn modelId="{6A5E90FE-4297-4A76-B08D-E2749F528CB5}" type="presParOf" srcId="{4460E252-DCF8-4883-8CF9-93B22C8C4132}" destId="{828131CA-E056-4613-AD3E-53C6D774F8FA}" srcOrd="0" destOrd="0" presId="urn:microsoft.com/office/officeart/2005/8/layout/list1"/>
    <dgm:cxn modelId="{12F26A47-0164-4025-B847-2407C2525B91}" type="presParOf" srcId="{4460E252-DCF8-4883-8CF9-93B22C8C4132}" destId="{3A463CFD-3953-4BC1-ABC3-0D90A160E4E2}" srcOrd="1" destOrd="0" presId="urn:microsoft.com/office/officeart/2005/8/layout/list1"/>
    <dgm:cxn modelId="{4FE20123-AECA-4A96-89CD-85F3ABBC41FC}" type="presParOf" srcId="{47D67B2F-0FCB-4D43-97B5-5B0FB72A9159}" destId="{6301C71E-99D9-4754-AA00-7101305A6424}" srcOrd="17" destOrd="0" presId="urn:microsoft.com/office/officeart/2005/8/layout/list1"/>
    <dgm:cxn modelId="{E326ECD3-F6FF-4602-994D-B6195B06673F}" type="presParOf" srcId="{47D67B2F-0FCB-4D43-97B5-5B0FB72A9159}" destId="{CBC15A5A-0723-4055-97FC-AF1B64B2C959}" srcOrd="18" destOrd="0" presId="urn:microsoft.com/office/officeart/2005/8/layout/list1"/>
    <dgm:cxn modelId="{67E843B4-40B6-4DD6-B223-EEE092C740E3}" type="presParOf" srcId="{47D67B2F-0FCB-4D43-97B5-5B0FB72A9159}" destId="{B54B9F08-5DD2-4D92-8231-989DD928A0A7}" srcOrd="19" destOrd="0" presId="urn:microsoft.com/office/officeart/2005/8/layout/list1"/>
    <dgm:cxn modelId="{D5FD1301-A351-47F3-B105-2D009BE9D299}" type="presParOf" srcId="{47D67B2F-0FCB-4D43-97B5-5B0FB72A9159}" destId="{D9E90C44-3B52-4EA1-B8F3-13B80A6EEFAA}" srcOrd="20" destOrd="0" presId="urn:microsoft.com/office/officeart/2005/8/layout/list1"/>
    <dgm:cxn modelId="{B5311E1A-33F4-4E35-89F6-7DD112291F94}" type="presParOf" srcId="{D9E90C44-3B52-4EA1-B8F3-13B80A6EEFAA}" destId="{914EA94D-A3FE-49A8-BC2F-0EF51323AA72}" srcOrd="0" destOrd="0" presId="urn:microsoft.com/office/officeart/2005/8/layout/list1"/>
    <dgm:cxn modelId="{30336432-8096-420C-963F-76625CF92AEE}" type="presParOf" srcId="{D9E90C44-3B52-4EA1-B8F3-13B80A6EEFAA}" destId="{33CB50C2-1565-4F02-AD6E-BA7236679208}" srcOrd="1" destOrd="0" presId="urn:microsoft.com/office/officeart/2005/8/layout/list1"/>
    <dgm:cxn modelId="{EAB22357-7FCB-4650-B54C-D9BB29FD2979}" type="presParOf" srcId="{47D67B2F-0FCB-4D43-97B5-5B0FB72A9159}" destId="{111B1DF5-41EE-4108-9822-AEB8BCBA6A24}" srcOrd="21" destOrd="0" presId="urn:microsoft.com/office/officeart/2005/8/layout/list1"/>
    <dgm:cxn modelId="{17A3D0D1-7CB5-423E-A1BE-201FFE243614}" type="presParOf" srcId="{47D67B2F-0FCB-4D43-97B5-5B0FB72A9159}" destId="{13A98DF8-C8AE-4C45-A97A-638E1840BBF5}" srcOrd="22" destOrd="0" presId="urn:microsoft.com/office/officeart/2005/8/layout/list1"/>
    <dgm:cxn modelId="{0B99BCCD-90A2-4B0A-80AB-6BD727CA16D0}" type="presParOf" srcId="{47D67B2F-0FCB-4D43-97B5-5B0FB72A9159}" destId="{B68BEA9B-0D29-4A48-ABC4-C6E668C8CDA3}" srcOrd="23" destOrd="0" presId="urn:microsoft.com/office/officeart/2005/8/layout/list1"/>
    <dgm:cxn modelId="{EEA2FAAD-5BFD-436E-817D-C4FAC91D1FF3}" type="presParOf" srcId="{47D67B2F-0FCB-4D43-97B5-5B0FB72A9159}" destId="{8162A4B1-5F13-47AA-8D36-8E10376C2542}" srcOrd="24" destOrd="0" presId="urn:microsoft.com/office/officeart/2005/8/layout/list1"/>
    <dgm:cxn modelId="{8FF2C5DD-362F-4D7D-B8B3-9F88B988C212}" type="presParOf" srcId="{8162A4B1-5F13-47AA-8D36-8E10376C2542}" destId="{37EC03E3-643F-4918-ABCE-FB22AC7C455D}" srcOrd="0" destOrd="0" presId="urn:microsoft.com/office/officeart/2005/8/layout/list1"/>
    <dgm:cxn modelId="{32E06A7D-FF1D-4133-893E-A237DE72923A}" type="presParOf" srcId="{8162A4B1-5F13-47AA-8D36-8E10376C2542}" destId="{E114C202-31DA-44BE-A499-8089F0334924}" srcOrd="1" destOrd="0" presId="urn:microsoft.com/office/officeart/2005/8/layout/list1"/>
    <dgm:cxn modelId="{931AB925-93F9-4BDE-858B-8273CAF36BD3}" type="presParOf" srcId="{47D67B2F-0FCB-4D43-97B5-5B0FB72A9159}" destId="{A336ED63-5809-4AA4-A682-2F90EB352CEC}" srcOrd="25" destOrd="0" presId="urn:microsoft.com/office/officeart/2005/8/layout/list1"/>
    <dgm:cxn modelId="{E1AAB9FB-E3E2-4024-A5B1-1FDD4BA248A8}" type="presParOf" srcId="{47D67B2F-0FCB-4D43-97B5-5B0FB72A9159}" destId="{F4F42F05-3F29-44F8-B55E-A4F85095798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Group wise Donor Information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EE0A2-5EBE-4CE8-8564-99098608980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Donor Card Generation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37524E2-84AC-42F3-B8CF-9DDC3303D1A1}" type="parTrans" cxnId="{D097AEAB-E20A-4360-8215-9CED7A111D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B6565-9A94-4B4A-994A-10E5BB1C0172}" type="sibTrans" cxnId="{D097AEAB-E20A-4360-8215-9CED7A111D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55ED0-5EAA-4137-89F4-5A7ED22A4B7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Group wise Receipts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9C893A0-69AD-48CE-8C6E-CC28AE5AD363}" type="parTrans" cxnId="{97BAA513-F844-4084-90B1-890440D4F04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DF71B-CB3B-4D90-A57B-E395200B1F4B}" type="sibTrans" cxnId="{97BAA513-F844-4084-90B1-890440D4F04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3BD6D-393D-43DF-8A45-7264584DFF7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Blood Transfusions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D711E67-9412-4384-956C-7FCEC74C452F}" type="parTrans" cxnId="{5E0F0698-CA2D-41CC-A67C-BA62D4BD859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CFFF2-1F0A-4C6F-83B2-BACE5FC227B1}" type="sibTrans" cxnId="{5E0F0698-CA2D-41CC-A67C-BA62D4BD859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40DA2-1EA8-4A0A-8DC5-08098A424CC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Group wise Stocks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3C505F-F4DA-42AF-A572-16224198579E}" type="parTrans" cxnId="{397D033C-8E3F-46F3-ABA9-9F1C87B16E1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9416-20D3-4ABD-BD9D-085B38EFA5E1}" type="sibTrans" cxnId="{397D033C-8E3F-46F3-ABA9-9F1C87B16E1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517E3-554F-4D92-AA9C-11F3E4E91D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Test Count Registers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CBE08FF-5CC1-4489-937E-FEC65FA335A7}" type="parTrans" cxnId="{63550AEA-F167-4AF0-B265-048DC3C4E3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9B79C-BC58-4EEE-87C1-EE441FB1587B}" type="sibTrans" cxnId="{63550AEA-F167-4AF0-B265-048DC3C4E3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5181A-90B7-4B1E-8513-8D40AA5A9C3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Camp Organization &amp; Details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7B5263-0671-48C6-AAC9-689183823DD4}" type="parTrans" cxnId="{9B179362-FDC8-4D66-9FCE-D9F2FFCE37D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C6A7E-6F49-4759-88C2-7A68DC41E62F}" type="sibTrans" cxnId="{9B179362-FDC8-4D66-9FCE-D9F2FFCE37D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CB6D4-49D5-47D6-AED7-469FAC86857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Quality Check Updations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1E6C303-162A-4D22-AEE6-989FA4430118}" type="parTrans" cxnId="{388C82EF-6BEA-4362-A76D-26CC099AC58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01798-3983-4A43-94D6-5F2B620DE2D4}" type="sibTrans" cxnId="{388C82EF-6BEA-4362-A76D-26CC099AC58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F9493-4938-44A0-B35C-F25D983DA15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Expiry Tracking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9AD19B3-B5F4-4534-8C82-1064629EA61C}" type="parTrans" cxnId="{4E2872F3-C0D4-4963-A9C2-0DF0EA89BA4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13170-2643-4B20-9AC5-D63505A69B44}" type="sibTrans" cxnId="{4E2872F3-C0D4-4963-A9C2-0DF0EA89BA4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0E595-68F6-4EAB-9F67-6CDB8412C21C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Test Analysis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BBC3749-0DA7-47D2-B32B-92D75C19A3CE}" type="parTrans" cxnId="{9195A4BB-F4FF-45F2-A102-5DD969EBD15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9C4E2-6260-4884-950C-61DB04AF03A1}" type="sibTrans" cxnId="{9195A4BB-F4FF-45F2-A102-5DD969EBD15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9F1C2A5D-4053-43EE-86DB-8FD02234ADFC}" type="pres">
      <dgm:prSet presAssocID="{5E8EE0A2-5EBE-4CE8-8564-990986089800}" presName="parentLin" presStyleCnt="0"/>
      <dgm:spPr/>
    </dgm:pt>
    <dgm:pt modelId="{424387B8-75BF-4281-B9A4-467A7F1123A5}" type="pres">
      <dgm:prSet presAssocID="{5E8EE0A2-5EBE-4CE8-8564-990986089800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D7A28C14-F484-448C-B369-43EFED46DF7E}" type="pres">
      <dgm:prSet presAssocID="{5E8EE0A2-5EBE-4CE8-8564-9909860898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A4675-D455-4B90-80D7-4FB130C7F214}" type="pres">
      <dgm:prSet presAssocID="{5E8EE0A2-5EBE-4CE8-8564-990986089800}" presName="negativeSpace" presStyleCnt="0"/>
      <dgm:spPr/>
    </dgm:pt>
    <dgm:pt modelId="{D4626360-F363-426A-B021-427D7C14D280}" type="pres">
      <dgm:prSet presAssocID="{5E8EE0A2-5EBE-4CE8-8564-990986089800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2086162-1F95-4324-91B1-BC1F630BFF57}" type="pres">
      <dgm:prSet presAssocID="{5A0B6565-9A94-4B4A-994A-10E5BB1C0172}" presName="spaceBetweenRectangles" presStyleCnt="0"/>
      <dgm:spPr/>
    </dgm:pt>
    <dgm:pt modelId="{75B1D1DA-C381-4C84-B0CE-9D0CADEB52A4}" type="pres">
      <dgm:prSet presAssocID="{FCA55ED0-5EAA-4137-89F4-5A7ED22A4B78}" presName="parentLin" presStyleCnt="0"/>
      <dgm:spPr/>
    </dgm:pt>
    <dgm:pt modelId="{E61DEB6C-6587-4C83-BDDA-AC8C57A3EB1F}" type="pres">
      <dgm:prSet presAssocID="{FCA55ED0-5EAA-4137-89F4-5A7ED22A4B78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0DCD033A-BE62-4D02-A117-FA3E91C0408B}" type="pres">
      <dgm:prSet presAssocID="{FCA55ED0-5EAA-4137-89F4-5A7ED22A4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6B4A-71CD-491E-B0B2-3595F3C02EB6}" type="pres">
      <dgm:prSet presAssocID="{FCA55ED0-5EAA-4137-89F4-5A7ED22A4B78}" presName="negativeSpace" presStyleCnt="0"/>
      <dgm:spPr/>
    </dgm:pt>
    <dgm:pt modelId="{892CCED5-A6EE-4BEB-AC18-12AEFF1F1FE7}" type="pres">
      <dgm:prSet presAssocID="{FCA55ED0-5EAA-4137-89F4-5A7ED22A4B78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F3A9451-CB0B-4B93-A4D2-711759BB8A9A}" type="pres">
      <dgm:prSet presAssocID="{A5ADF71B-CB3B-4D90-A57B-E395200B1F4B}" presName="spaceBetweenRectangles" presStyleCnt="0"/>
      <dgm:spPr/>
    </dgm:pt>
    <dgm:pt modelId="{19A36DB2-FE66-4FBE-9419-65334B54B4C9}" type="pres">
      <dgm:prSet presAssocID="{0393BD6D-393D-43DF-8A45-7264584DFF7C}" presName="parentLin" presStyleCnt="0"/>
      <dgm:spPr/>
    </dgm:pt>
    <dgm:pt modelId="{9199C336-3587-4555-AA72-7C39460C778F}" type="pres">
      <dgm:prSet presAssocID="{0393BD6D-393D-43DF-8A45-7264584DFF7C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6144B501-2A71-4847-AF92-B05E63C99A23}" type="pres">
      <dgm:prSet presAssocID="{0393BD6D-393D-43DF-8A45-7264584DFF7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343-62D5-401E-893B-C81A146FD283}" type="pres">
      <dgm:prSet presAssocID="{0393BD6D-393D-43DF-8A45-7264584DFF7C}" presName="negativeSpace" presStyleCnt="0"/>
      <dgm:spPr/>
    </dgm:pt>
    <dgm:pt modelId="{451E4F70-5E90-4139-86FE-A4FA955469E5}" type="pres">
      <dgm:prSet presAssocID="{0393BD6D-393D-43DF-8A45-7264584DFF7C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E2B1E8-FA49-4416-8BEF-2B57F7399778}" type="pres">
      <dgm:prSet presAssocID="{261CFFF2-1F0A-4C6F-83B2-BACE5FC227B1}" presName="spaceBetweenRectangles" presStyleCnt="0"/>
      <dgm:spPr/>
    </dgm:pt>
    <dgm:pt modelId="{6B349365-D715-4D7C-BF5E-45C33FE88FE3}" type="pres">
      <dgm:prSet presAssocID="{E9F40DA2-1EA8-4A0A-8DC5-08098A424CC1}" presName="parentLin" presStyleCnt="0"/>
      <dgm:spPr/>
    </dgm:pt>
    <dgm:pt modelId="{597C92D3-4CF9-475E-8B07-D78CB99DBDC8}" type="pres">
      <dgm:prSet presAssocID="{E9F40DA2-1EA8-4A0A-8DC5-08098A424CC1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21D12E85-EE0B-41D4-BA66-6F9ECCB2F736}" type="pres">
      <dgm:prSet presAssocID="{E9F40DA2-1EA8-4A0A-8DC5-08098A424CC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2D14F-28B0-47E1-BE8F-3BA1BBF295D2}" type="pres">
      <dgm:prSet presAssocID="{E9F40DA2-1EA8-4A0A-8DC5-08098A424CC1}" presName="negativeSpace" presStyleCnt="0"/>
      <dgm:spPr/>
    </dgm:pt>
    <dgm:pt modelId="{1E90AAC2-F6D3-498A-807A-6043666D38A4}" type="pres">
      <dgm:prSet presAssocID="{E9F40DA2-1EA8-4A0A-8DC5-08098A424CC1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602461F-D31A-434B-8B24-0BD485AFBEB0}" type="pres">
      <dgm:prSet presAssocID="{F3439416-20D3-4ABD-BD9D-085B38EFA5E1}" presName="spaceBetweenRectangles" presStyleCnt="0"/>
      <dgm:spPr/>
    </dgm:pt>
    <dgm:pt modelId="{854C73B1-CE8A-473F-8907-A961BA845893}" type="pres">
      <dgm:prSet presAssocID="{66E517E3-554F-4D92-AA9C-11F3E4E91D80}" presName="parentLin" presStyleCnt="0"/>
      <dgm:spPr/>
    </dgm:pt>
    <dgm:pt modelId="{8825D077-7276-4DD9-AFCA-47F71DB7ABF6}" type="pres">
      <dgm:prSet presAssocID="{66E517E3-554F-4D92-AA9C-11F3E4E91D80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B6FF9508-E507-4BF0-8534-F4CFFDEF66C5}" type="pres">
      <dgm:prSet presAssocID="{66E517E3-554F-4D92-AA9C-11F3E4E91D8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C5984-4C04-4A9A-A197-D5C9D9F29DFE}" type="pres">
      <dgm:prSet presAssocID="{66E517E3-554F-4D92-AA9C-11F3E4E91D80}" presName="negativeSpace" presStyleCnt="0"/>
      <dgm:spPr/>
    </dgm:pt>
    <dgm:pt modelId="{7E1CA0F3-B0BE-494E-A490-ED6E8346CFCA}" type="pres">
      <dgm:prSet presAssocID="{66E517E3-554F-4D92-AA9C-11F3E4E91D80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ABFC24B-EA3F-4499-8288-AA601826F3F4}" type="pres">
      <dgm:prSet presAssocID="{9299B79C-BC58-4EEE-87C1-EE441FB1587B}" presName="spaceBetweenRectangles" presStyleCnt="0"/>
      <dgm:spPr/>
    </dgm:pt>
    <dgm:pt modelId="{6AF5D70A-2692-4654-907B-1F81D3D732CE}" type="pres">
      <dgm:prSet presAssocID="{FF95181A-90B7-4B1E-8513-8D40AA5A9C3D}" presName="parentLin" presStyleCnt="0"/>
      <dgm:spPr/>
    </dgm:pt>
    <dgm:pt modelId="{8BDC0D7D-70D5-4B50-B801-DCE6DEB75F14}" type="pres">
      <dgm:prSet presAssocID="{FF95181A-90B7-4B1E-8513-8D40AA5A9C3D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76E259D5-DC28-496D-BC72-EC7D92D3C581}" type="pres">
      <dgm:prSet presAssocID="{FF95181A-90B7-4B1E-8513-8D40AA5A9C3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AE84-A945-430F-9B3E-B9FFD1B3AE69}" type="pres">
      <dgm:prSet presAssocID="{FF95181A-90B7-4B1E-8513-8D40AA5A9C3D}" presName="negativeSpace" presStyleCnt="0"/>
      <dgm:spPr/>
    </dgm:pt>
    <dgm:pt modelId="{C9E1B276-E1A0-4CDA-8A8F-9188331E0B6D}" type="pres">
      <dgm:prSet presAssocID="{FF95181A-90B7-4B1E-8513-8D40AA5A9C3D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BB1E40C-0A8D-45FC-ACCB-F91254EECB2A}" type="pres">
      <dgm:prSet presAssocID="{292C6A7E-6F49-4759-88C2-7A68DC41E62F}" presName="spaceBetweenRectangles" presStyleCnt="0"/>
      <dgm:spPr/>
    </dgm:pt>
    <dgm:pt modelId="{ED84FEFC-4BE7-4FE3-9E61-6EB94D65E3C5}" type="pres">
      <dgm:prSet presAssocID="{15CCB6D4-49D5-47D6-AED7-469FAC868573}" presName="parentLin" presStyleCnt="0"/>
      <dgm:spPr/>
    </dgm:pt>
    <dgm:pt modelId="{D43BD21F-E340-4094-A0EA-15CD28C13435}" type="pres">
      <dgm:prSet presAssocID="{15CCB6D4-49D5-47D6-AED7-469FAC868573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E80A9337-D934-4DE8-98A8-154AFC96E2E4}" type="pres">
      <dgm:prSet presAssocID="{15CCB6D4-49D5-47D6-AED7-469FAC86857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D8C64-FE5B-44F9-8266-6D205396D6B9}" type="pres">
      <dgm:prSet presAssocID="{15CCB6D4-49D5-47D6-AED7-469FAC868573}" presName="negativeSpace" presStyleCnt="0"/>
      <dgm:spPr/>
    </dgm:pt>
    <dgm:pt modelId="{8808C5DA-CF9C-4C5C-B89C-C798A98EC80F}" type="pres">
      <dgm:prSet presAssocID="{15CCB6D4-49D5-47D6-AED7-469FAC868573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63E130A-C538-4C86-BE7B-822074647C0F}" type="pres">
      <dgm:prSet presAssocID="{88E01798-3983-4A43-94D6-5F2B620DE2D4}" presName="spaceBetweenRectangles" presStyleCnt="0"/>
      <dgm:spPr/>
    </dgm:pt>
    <dgm:pt modelId="{F32D972C-F3C2-4271-8BB8-BB1F640C2DC5}" type="pres">
      <dgm:prSet presAssocID="{C00F9493-4938-44A0-B35C-F25D983DA154}" presName="parentLin" presStyleCnt="0"/>
      <dgm:spPr/>
    </dgm:pt>
    <dgm:pt modelId="{D29A51E0-BA32-459F-A266-858F9B99D2D9}" type="pres">
      <dgm:prSet presAssocID="{C00F9493-4938-44A0-B35C-F25D983DA154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DDF343B6-872E-458F-AF43-17E1585BCB75}" type="pres">
      <dgm:prSet presAssocID="{C00F9493-4938-44A0-B35C-F25D983DA15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C2B9F-1405-4C25-BE67-AF66DB524082}" type="pres">
      <dgm:prSet presAssocID="{C00F9493-4938-44A0-B35C-F25D983DA154}" presName="negativeSpace" presStyleCnt="0"/>
      <dgm:spPr/>
    </dgm:pt>
    <dgm:pt modelId="{1814FBCC-4F19-4E66-B2B4-45078B6E862F}" type="pres">
      <dgm:prSet presAssocID="{C00F9493-4938-44A0-B35C-F25D983DA154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D691B1-7504-40F8-B7A4-B976ECC1F502}" type="pres">
      <dgm:prSet presAssocID="{6FB13170-2643-4B20-9AC5-D63505A69B44}" presName="spaceBetweenRectangles" presStyleCnt="0"/>
      <dgm:spPr/>
    </dgm:pt>
    <dgm:pt modelId="{F5F7A19B-3807-4E1C-8474-97F8787CABE2}" type="pres">
      <dgm:prSet presAssocID="{FC70E595-68F6-4EAB-9F67-6CDB8412C21C}" presName="parentLin" presStyleCnt="0"/>
      <dgm:spPr/>
    </dgm:pt>
    <dgm:pt modelId="{59D74E92-E047-49AF-A884-DB23D813A80C}" type="pres">
      <dgm:prSet presAssocID="{FC70E595-68F6-4EAB-9F67-6CDB8412C21C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748E0F93-5A91-4C9B-9001-8591200D6152}" type="pres">
      <dgm:prSet presAssocID="{FC70E595-68F6-4EAB-9F67-6CDB8412C21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968D9-DFCA-4912-BE11-F1C4A9FE94E6}" type="pres">
      <dgm:prSet presAssocID="{FC70E595-68F6-4EAB-9F67-6CDB8412C21C}" presName="negativeSpace" presStyleCnt="0"/>
      <dgm:spPr/>
    </dgm:pt>
    <dgm:pt modelId="{057CBBE5-4F12-4957-BC16-4C241A4961BC}" type="pres">
      <dgm:prSet presAssocID="{FC70E595-68F6-4EAB-9F67-6CDB8412C21C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63550AEA-F167-4AF0-B265-048DC3C4E3ED}" srcId="{711D4493-FA46-42F4-A211-842DF72793B6}" destId="{66E517E3-554F-4D92-AA9C-11F3E4E91D80}" srcOrd="5" destOrd="0" parTransId="{1CBE08FF-5CC1-4489-937E-FEC65FA335A7}" sibTransId="{9299B79C-BC58-4EEE-87C1-EE441FB1587B}"/>
    <dgm:cxn modelId="{2AAAA60B-7F3F-4A21-A00C-29113225A21E}" type="presOf" srcId="{8772EC45-9BBA-419C-AB7F-E973941E4265}" destId="{FC35058B-297E-4BA1-8C4A-BC47853DAD31}" srcOrd="0" destOrd="0" presId="urn:microsoft.com/office/officeart/2005/8/layout/list1"/>
    <dgm:cxn modelId="{A37C1D9E-1A66-4DDF-A0BE-4C9F9F12148D}" type="presOf" srcId="{FCA55ED0-5EAA-4137-89F4-5A7ED22A4B78}" destId="{0DCD033A-BE62-4D02-A117-FA3E91C0408B}" srcOrd="1" destOrd="0" presId="urn:microsoft.com/office/officeart/2005/8/layout/list1"/>
    <dgm:cxn modelId="{9195A4BB-F4FF-45F2-A102-5DD969EBD158}" srcId="{711D4493-FA46-42F4-A211-842DF72793B6}" destId="{FC70E595-68F6-4EAB-9F67-6CDB8412C21C}" srcOrd="9" destOrd="0" parTransId="{3BBC3749-0DA7-47D2-B32B-92D75C19A3CE}" sibTransId="{D749C4E2-6260-4884-950C-61DB04AF03A1}"/>
    <dgm:cxn modelId="{B90774EA-34BE-4A2B-9481-8D125CC1AC41}" type="presOf" srcId="{15CCB6D4-49D5-47D6-AED7-469FAC868573}" destId="{E80A9337-D934-4DE8-98A8-154AFC96E2E4}" srcOrd="1" destOrd="0" presId="urn:microsoft.com/office/officeart/2005/8/layout/list1"/>
    <dgm:cxn modelId="{BF9B3325-83D4-4BA9-A0C1-E53D997C65B4}" type="presOf" srcId="{5E8EE0A2-5EBE-4CE8-8564-990986089800}" destId="{424387B8-75BF-4281-B9A4-467A7F1123A5}" srcOrd="0" destOrd="0" presId="urn:microsoft.com/office/officeart/2005/8/layout/list1"/>
    <dgm:cxn modelId="{0977EBA3-02DC-4033-A073-403503E7EE7E}" type="presOf" srcId="{0393BD6D-393D-43DF-8A45-7264584DFF7C}" destId="{6144B501-2A71-4847-AF92-B05E63C99A23}" srcOrd="1" destOrd="0" presId="urn:microsoft.com/office/officeart/2005/8/layout/list1"/>
    <dgm:cxn modelId="{0E9B1495-28DA-4887-88CE-FEFBFDEBBE52}" type="presOf" srcId="{66E517E3-554F-4D92-AA9C-11F3E4E91D80}" destId="{8825D077-7276-4DD9-AFCA-47F71DB7ABF6}" srcOrd="0" destOrd="0" presId="urn:microsoft.com/office/officeart/2005/8/layout/list1"/>
    <dgm:cxn modelId="{388C82EF-6BEA-4362-A76D-26CC099AC585}" srcId="{711D4493-FA46-42F4-A211-842DF72793B6}" destId="{15CCB6D4-49D5-47D6-AED7-469FAC868573}" srcOrd="7" destOrd="0" parTransId="{C1E6C303-162A-4D22-AEE6-989FA4430118}" sibTransId="{88E01798-3983-4A43-94D6-5F2B620DE2D4}"/>
    <dgm:cxn modelId="{37C659A6-5626-4C61-92F4-4E0B9FAB3BAE}" type="presOf" srcId="{E9F40DA2-1EA8-4A0A-8DC5-08098A424CC1}" destId="{21D12E85-EE0B-41D4-BA66-6F9ECCB2F736}" srcOrd="1" destOrd="0" presId="urn:microsoft.com/office/officeart/2005/8/layout/list1"/>
    <dgm:cxn modelId="{7BF666ED-6F18-46C4-8657-DD046CBF74C3}" type="presOf" srcId="{E9F40DA2-1EA8-4A0A-8DC5-08098A424CC1}" destId="{597C92D3-4CF9-475E-8B07-D78CB99DBDC8}" srcOrd="0" destOrd="0" presId="urn:microsoft.com/office/officeart/2005/8/layout/list1"/>
    <dgm:cxn modelId="{D5FEC571-91E3-4DE9-8A89-2770E706960C}" type="presOf" srcId="{711D4493-FA46-42F4-A211-842DF72793B6}" destId="{47D67B2F-0FCB-4D43-97B5-5B0FB72A9159}" srcOrd="0" destOrd="0" presId="urn:microsoft.com/office/officeart/2005/8/layout/list1"/>
    <dgm:cxn modelId="{90E1146C-7FB3-4F87-A8EA-553EA872F59B}" type="presOf" srcId="{8772EC45-9BBA-419C-AB7F-E973941E4265}" destId="{FCE7483E-0674-41F9-8EC5-52EE73C9C575}" srcOrd="1" destOrd="0" presId="urn:microsoft.com/office/officeart/2005/8/layout/list1"/>
    <dgm:cxn modelId="{97BAA513-F844-4084-90B1-890440D4F044}" srcId="{711D4493-FA46-42F4-A211-842DF72793B6}" destId="{FCA55ED0-5EAA-4137-89F4-5A7ED22A4B78}" srcOrd="2" destOrd="0" parTransId="{09C893A0-69AD-48CE-8C6E-CC28AE5AD363}" sibTransId="{A5ADF71B-CB3B-4D90-A57B-E395200B1F4B}"/>
    <dgm:cxn modelId="{ADC2CB8F-E71E-43A0-8026-AC71CE10DF01}" type="presOf" srcId="{FC70E595-68F6-4EAB-9F67-6CDB8412C21C}" destId="{748E0F93-5A91-4C9B-9001-8591200D6152}" srcOrd="1" destOrd="0" presId="urn:microsoft.com/office/officeart/2005/8/layout/list1"/>
    <dgm:cxn modelId="{F55D19B5-6C5E-4982-B5D4-8726800B7413}" type="presOf" srcId="{FF95181A-90B7-4B1E-8513-8D40AA5A9C3D}" destId="{8BDC0D7D-70D5-4B50-B801-DCE6DEB75F14}" srcOrd="0" destOrd="0" presId="urn:microsoft.com/office/officeart/2005/8/layout/list1"/>
    <dgm:cxn modelId="{7B134B18-A1D1-4841-A9E4-006E655491C6}" type="presOf" srcId="{C00F9493-4938-44A0-B35C-F25D983DA154}" destId="{DDF343B6-872E-458F-AF43-17E1585BCB75}" srcOrd="1" destOrd="0" presId="urn:microsoft.com/office/officeart/2005/8/layout/list1"/>
    <dgm:cxn modelId="{9B179362-FDC8-4D66-9FCE-D9F2FFCE37DA}" srcId="{711D4493-FA46-42F4-A211-842DF72793B6}" destId="{FF95181A-90B7-4B1E-8513-8D40AA5A9C3D}" srcOrd="6" destOrd="0" parTransId="{D07B5263-0671-48C6-AAC9-689183823DD4}" sibTransId="{292C6A7E-6F49-4759-88C2-7A68DC41E62F}"/>
    <dgm:cxn modelId="{4E2872F3-C0D4-4963-A9C2-0DF0EA89BA40}" srcId="{711D4493-FA46-42F4-A211-842DF72793B6}" destId="{C00F9493-4938-44A0-B35C-F25D983DA154}" srcOrd="8" destOrd="0" parTransId="{E9AD19B3-B5F4-4534-8C82-1064629EA61C}" sibTransId="{6FB13170-2643-4B20-9AC5-D63505A69B44}"/>
    <dgm:cxn modelId="{DB5ED801-2588-4722-A390-B11247CD0008}" type="presOf" srcId="{FCA55ED0-5EAA-4137-89F4-5A7ED22A4B78}" destId="{E61DEB6C-6587-4C83-BDDA-AC8C57A3EB1F}" srcOrd="0" destOrd="0" presId="urn:microsoft.com/office/officeart/2005/8/layout/list1"/>
    <dgm:cxn modelId="{77951DC7-B20D-4F87-8348-F0F9904144A7}" type="presOf" srcId="{66E517E3-554F-4D92-AA9C-11F3E4E91D80}" destId="{B6FF9508-E507-4BF0-8534-F4CFFDEF66C5}" srcOrd="1" destOrd="0" presId="urn:microsoft.com/office/officeart/2005/8/layout/list1"/>
    <dgm:cxn modelId="{5E0F0698-CA2D-41CC-A67C-BA62D4BD859F}" srcId="{711D4493-FA46-42F4-A211-842DF72793B6}" destId="{0393BD6D-393D-43DF-8A45-7264584DFF7C}" srcOrd="3" destOrd="0" parTransId="{BD711E67-9412-4384-956C-7FCEC74C452F}" sibTransId="{261CFFF2-1F0A-4C6F-83B2-BACE5FC227B1}"/>
    <dgm:cxn modelId="{4F496866-1688-4F78-9F9A-5F4660E44575}" type="presOf" srcId="{5E8EE0A2-5EBE-4CE8-8564-990986089800}" destId="{D7A28C14-F484-448C-B369-43EFED46DF7E}" srcOrd="1" destOrd="0" presId="urn:microsoft.com/office/officeart/2005/8/layout/list1"/>
    <dgm:cxn modelId="{1213D1E1-0077-4EC4-8F09-A47547F8005A}" type="presOf" srcId="{FF95181A-90B7-4B1E-8513-8D40AA5A9C3D}" destId="{76E259D5-DC28-496D-BC72-EC7D92D3C581}" srcOrd="1" destOrd="0" presId="urn:microsoft.com/office/officeart/2005/8/layout/list1"/>
    <dgm:cxn modelId="{D097AEAB-E20A-4360-8215-9CED7A111DD7}" srcId="{711D4493-FA46-42F4-A211-842DF72793B6}" destId="{5E8EE0A2-5EBE-4CE8-8564-990986089800}" srcOrd="1" destOrd="0" parTransId="{C37524E2-84AC-42F3-B8CF-9DDC3303D1A1}" sibTransId="{5A0B6565-9A94-4B4A-994A-10E5BB1C0172}"/>
    <dgm:cxn modelId="{06FCA436-94B5-4A4A-B0CF-709C2CC269BB}" type="presOf" srcId="{15CCB6D4-49D5-47D6-AED7-469FAC868573}" destId="{D43BD21F-E340-4094-A0EA-15CD28C13435}" srcOrd="0" destOrd="0" presId="urn:microsoft.com/office/officeart/2005/8/layout/list1"/>
    <dgm:cxn modelId="{2DE1AAF1-956C-435A-8D56-F3D1F5B1A87D}" type="presOf" srcId="{C00F9493-4938-44A0-B35C-F25D983DA154}" destId="{D29A51E0-BA32-459F-A266-858F9B99D2D9}" srcOrd="0" destOrd="0" presId="urn:microsoft.com/office/officeart/2005/8/layout/list1"/>
    <dgm:cxn modelId="{CDAE0B4B-E62C-4B8F-8554-FEA6187E22EB}" type="presOf" srcId="{FC70E595-68F6-4EAB-9F67-6CDB8412C21C}" destId="{59D74E92-E047-49AF-A884-DB23D813A80C}" srcOrd="0" destOrd="0" presId="urn:microsoft.com/office/officeart/2005/8/layout/list1"/>
    <dgm:cxn modelId="{397D033C-8E3F-46F3-ABA9-9F1C87B16E1C}" srcId="{711D4493-FA46-42F4-A211-842DF72793B6}" destId="{E9F40DA2-1EA8-4A0A-8DC5-08098A424CC1}" srcOrd="4" destOrd="0" parTransId="{373C505F-F4DA-42AF-A572-16224198579E}" sibTransId="{F3439416-20D3-4ABD-BD9D-085B38EFA5E1}"/>
    <dgm:cxn modelId="{FCF6F114-CE5C-43F7-ABCB-D23BE412B15C}" type="presOf" srcId="{0393BD6D-393D-43DF-8A45-7264584DFF7C}" destId="{9199C336-3587-4555-AA72-7C39460C778F}" srcOrd="0" destOrd="0" presId="urn:microsoft.com/office/officeart/2005/8/layout/list1"/>
    <dgm:cxn modelId="{4AD8E7C3-B1AD-41F4-B31A-44E6AF1F43AC}" type="presParOf" srcId="{47D67B2F-0FCB-4D43-97B5-5B0FB72A9159}" destId="{18484983-AD87-4437-9FCC-BE4665766312}" srcOrd="0" destOrd="0" presId="urn:microsoft.com/office/officeart/2005/8/layout/list1"/>
    <dgm:cxn modelId="{67593A33-865A-449B-BBA8-7B74FA0F74A7}" type="presParOf" srcId="{18484983-AD87-4437-9FCC-BE4665766312}" destId="{FC35058B-297E-4BA1-8C4A-BC47853DAD31}" srcOrd="0" destOrd="0" presId="urn:microsoft.com/office/officeart/2005/8/layout/list1"/>
    <dgm:cxn modelId="{719B0966-D911-4789-917F-8528C3188785}" type="presParOf" srcId="{18484983-AD87-4437-9FCC-BE4665766312}" destId="{FCE7483E-0674-41F9-8EC5-52EE73C9C575}" srcOrd="1" destOrd="0" presId="urn:microsoft.com/office/officeart/2005/8/layout/list1"/>
    <dgm:cxn modelId="{F6451595-97C6-48D9-945F-DBE8CF65AE72}" type="presParOf" srcId="{47D67B2F-0FCB-4D43-97B5-5B0FB72A9159}" destId="{D875A5D4-14C2-40A0-AA6E-07BD517517F7}" srcOrd="1" destOrd="0" presId="urn:microsoft.com/office/officeart/2005/8/layout/list1"/>
    <dgm:cxn modelId="{FB0C602F-2DDE-424C-8856-9441D8810F62}" type="presParOf" srcId="{47D67B2F-0FCB-4D43-97B5-5B0FB72A9159}" destId="{E9A56F2E-3016-4236-8EB5-A1E818A56990}" srcOrd="2" destOrd="0" presId="urn:microsoft.com/office/officeart/2005/8/layout/list1"/>
    <dgm:cxn modelId="{E14AC139-0F62-44E2-8C5E-D14CCE3C0DF8}" type="presParOf" srcId="{47D67B2F-0FCB-4D43-97B5-5B0FB72A9159}" destId="{0988BAA5-4B40-484F-B09B-6CA7A086A7FB}" srcOrd="3" destOrd="0" presId="urn:microsoft.com/office/officeart/2005/8/layout/list1"/>
    <dgm:cxn modelId="{DE7430F5-0E63-4A05-A6D6-8CD7EA129385}" type="presParOf" srcId="{47D67B2F-0FCB-4D43-97B5-5B0FB72A9159}" destId="{9F1C2A5D-4053-43EE-86DB-8FD02234ADFC}" srcOrd="4" destOrd="0" presId="urn:microsoft.com/office/officeart/2005/8/layout/list1"/>
    <dgm:cxn modelId="{10F0D105-8E58-42DE-8D73-5E624DC06DEC}" type="presParOf" srcId="{9F1C2A5D-4053-43EE-86DB-8FD02234ADFC}" destId="{424387B8-75BF-4281-B9A4-467A7F1123A5}" srcOrd="0" destOrd="0" presId="urn:microsoft.com/office/officeart/2005/8/layout/list1"/>
    <dgm:cxn modelId="{994FCCC5-F0EB-4C83-9EB4-CF3598046A9D}" type="presParOf" srcId="{9F1C2A5D-4053-43EE-86DB-8FD02234ADFC}" destId="{D7A28C14-F484-448C-B369-43EFED46DF7E}" srcOrd="1" destOrd="0" presId="urn:microsoft.com/office/officeart/2005/8/layout/list1"/>
    <dgm:cxn modelId="{A9A95E98-302D-40E6-8E67-A4731E2CE1DA}" type="presParOf" srcId="{47D67B2F-0FCB-4D43-97B5-5B0FB72A9159}" destId="{538A4675-D455-4B90-80D7-4FB130C7F214}" srcOrd="5" destOrd="0" presId="urn:microsoft.com/office/officeart/2005/8/layout/list1"/>
    <dgm:cxn modelId="{7368E881-8EFC-404B-B3C0-967DECFFAE34}" type="presParOf" srcId="{47D67B2F-0FCB-4D43-97B5-5B0FB72A9159}" destId="{D4626360-F363-426A-B021-427D7C14D280}" srcOrd="6" destOrd="0" presId="urn:microsoft.com/office/officeart/2005/8/layout/list1"/>
    <dgm:cxn modelId="{73713A8E-BA69-4905-85F5-0754C8E61501}" type="presParOf" srcId="{47D67B2F-0FCB-4D43-97B5-5B0FB72A9159}" destId="{F2086162-1F95-4324-91B1-BC1F630BFF57}" srcOrd="7" destOrd="0" presId="urn:microsoft.com/office/officeart/2005/8/layout/list1"/>
    <dgm:cxn modelId="{E10E09FB-CE74-47E9-A75E-C720BC1DB345}" type="presParOf" srcId="{47D67B2F-0FCB-4D43-97B5-5B0FB72A9159}" destId="{75B1D1DA-C381-4C84-B0CE-9D0CADEB52A4}" srcOrd="8" destOrd="0" presId="urn:microsoft.com/office/officeart/2005/8/layout/list1"/>
    <dgm:cxn modelId="{9044C269-B113-4E17-BD8C-98ED11F1E07E}" type="presParOf" srcId="{75B1D1DA-C381-4C84-B0CE-9D0CADEB52A4}" destId="{E61DEB6C-6587-4C83-BDDA-AC8C57A3EB1F}" srcOrd="0" destOrd="0" presId="urn:microsoft.com/office/officeart/2005/8/layout/list1"/>
    <dgm:cxn modelId="{B7077646-1813-4475-8169-E42316B0E707}" type="presParOf" srcId="{75B1D1DA-C381-4C84-B0CE-9D0CADEB52A4}" destId="{0DCD033A-BE62-4D02-A117-FA3E91C0408B}" srcOrd="1" destOrd="0" presId="urn:microsoft.com/office/officeart/2005/8/layout/list1"/>
    <dgm:cxn modelId="{CFA736D5-077A-4BC9-8018-1F6E04E43C63}" type="presParOf" srcId="{47D67B2F-0FCB-4D43-97B5-5B0FB72A9159}" destId="{F06F6B4A-71CD-491E-B0B2-3595F3C02EB6}" srcOrd="9" destOrd="0" presId="urn:microsoft.com/office/officeart/2005/8/layout/list1"/>
    <dgm:cxn modelId="{AD5A6341-2AA8-4943-988D-134C8D1B65F2}" type="presParOf" srcId="{47D67B2F-0FCB-4D43-97B5-5B0FB72A9159}" destId="{892CCED5-A6EE-4BEB-AC18-12AEFF1F1FE7}" srcOrd="10" destOrd="0" presId="urn:microsoft.com/office/officeart/2005/8/layout/list1"/>
    <dgm:cxn modelId="{AE4AA84F-F19F-4168-8472-1BDC5B398B86}" type="presParOf" srcId="{47D67B2F-0FCB-4D43-97B5-5B0FB72A9159}" destId="{5F3A9451-CB0B-4B93-A4D2-711759BB8A9A}" srcOrd="11" destOrd="0" presId="urn:microsoft.com/office/officeart/2005/8/layout/list1"/>
    <dgm:cxn modelId="{19B63409-9DD6-450A-AACE-DD87C9439C32}" type="presParOf" srcId="{47D67B2F-0FCB-4D43-97B5-5B0FB72A9159}" destId="{19A36DB2-FE66-4FBE-9419-65334B54B4C9}" srcOrd="12" destOrd="0" presId="urn:microsoft.com/office/officeart/2005/8/layout/list1"/>
    <dgm:cxn modelId="{CCECFDAD-95EB-4E56-9FBA-2955E943996A}" type="presParOf" srcId="{19A36DB2-FE66-4FBE-9419-65334B54B4C9}" destId="{9199C336-3587-4555-AA72-7C39460C778F}" srcOrd="0" destOrd="0" presId="urn:microsoft.com/office/officeart/2005/8/layout/list1"/>
    <dgm:cxn modelId="{B3A5C4FA-0BA2-4631-B8CE-F8D6384D0DA4}" type="presParOf" srcId="{19A36DB2-FE66-4FBE-9419-65334B54B4C9}" destId="{6144B501-2A71-4847-AF92-B05E63C99A23}" srcOrd="1" destOrd="0" presId="urn:microsoft.com/office/officeart/2005/8/layout/list1"/>
    <dgm:cxn modelId="{FBDC3EAD-2E65-4BF6-93B3-2F102301DF55}" type="presParOf" srcId="{47D67B2F-0FCB-4D43-97B5-5B0FB72A9159}" destId="{5F058343-62D5-401E-893B-C81A146FD283}" srcOrd="13" destOrd="0" presId="urn:microsoft.com/office/officeart/2005/8/layout/list1"/>
    <dgm:cxn modelId="{F50AC8DF-4944-4B64-8314-E822CD817A12}" type="presParOf" srcId="{47D67B2F-0FCB-4D43-97B5-5B0FB72A9159}" destId="{451E4F70-5E90-4139-86FE-A4FA955469E5}" srcOrd="14" destOrd="0" presId="urn:microsoft.com/office/officeart/2005/8/layout/list1"/>
    <dgm:cxn modelId="{235EF7CC-1D0D-47F9-A377-C7F7ACADC61F}" type="presParOf" srcId="{47D67B2F-0FCB-4D43-97B5-5B0FB72A9159}" destId="{FDE2B1E8-FA49-4416-8BEF-2B57F7399778}" srcOrd="15" destOrd="0" presId="urn:microsoft.com/office/officeart/2005/8/layout/list1"/>
    <dgm:cxn modelId="{6767ED41-2B21-4895-B1E3-2D7FEA62B68E}" type="presParOf" srcId="{47D67B2F-0FCB-4D43-97B5-5B0FB72A9159}" destId="{6B349365-D715-4D7C-BF5E-45C33FE88FE3}" srcOrd="16" destOrd="0" presId="urn:microsoft.com/office/officeart/2005/8/layout/list1"/>
    <dgm:cxn modelId="{B447BDF5-DBC0-4E41-B51C-338FAC31F763}" type="presParOf" srcId="{6B349365-D715-4D7C-BF5E-45C33FE88FE3}" destId="{597C92D3-4CF9-475E-8B07-D78CB99DBDC8}" srcOrd="0" destOrd="0" presId="urn:microsoft.com/office/officeart/2005/8/layout/list1"/>
    <dgm:cxn modelId="{5331A7CB-3337-4797-A005-CD81F326F72B}" type="presParOf" srcId="{6B349365-D715-4D7C-BF5E-45C33FE88FE3}" destId="{21D12E85-EE0B-41D4-BA66-6F9ECCB2F736}" srcOrd="1" destOrd="0" presId="urn:microsoft.com/office/officeart/2005/8/layout/list1"/>
    <dgm:cxn modelId="{50B85386-CF3D-49DF-B74A-E3EDD069BFB8}" type="presParOf" srcId="{47D67B2F-0FCB-4D43-97B5-5B0FB72A9159}" destId="{7152D14F-28B0-47E1-BE8F-3BA1BBF295D2}" srcOrd="17" destOrd="0" presId="urn:microsoft.com/office/officeart/2005/8/layout/list1"/>
    <dgm:cxn modelId="{EB4C1740-6B19-4727-B635-3B65D635CB68}" type="presParOf" srcId="{47D67B2F-0FCB-4D43-97B5-5B0FB72A9159}" destId="{1E90AAC2-F6D3-498A-807A-6043666D38A4}" srcOrd="18" destOrd="0" presId="urn:microsoft.com/office/officeart/2005/8/layout/list1"/>
    <dgm:cxn modelId="{ACA19E7B-D47F-4E8C-87DA-0EDA014B5D18}" type="presParOf" srcId="{47D67B2F-0FCB-4D43-97B5-5B0FB72A9159}" destId="{8602461F-D31A-434B-8B24-0BD485AFBEB0}" srcOrd="19" destOrd="0" presId="urn:microsoft.com/office/officeart/2005/8/layout/list1"/>
    <dgm:cxn modelId="{82A771B7-ACC9-4186-84EB-AC492B3058A9}" type="presParOf" srcId="{47D67B2F-0FCB-4D43-97B5-5B0FB72A9159}" destId="{854C73B1-CE8A-473F-8907-A961BA845893}" srcOrd="20" destOrd="0" presId="urn:microsoft.com/office/officeart/2005/8/layout/list1"/>
    <dgm:cxn modelId="{B47D09B7-E025-4843-83F9-E45B29C45625}" type="presParOf" srcId="{854C73B1-CE8A-473F-8907-A961BA845893}" destId="{8825D077-7276-4DD9-AFCA-47F71DB7ABF6}" srcOrd="0" destOrd="0" presId="urn:microsoft.com/office/officeart/2005/8/layout/list1"/>
    <dgm:cxn modelId="{1249EBBB-DB34-4FD6-9DBB-DBC793B8DBB8}" type="presParOf" srcId="{854C73B1-CE8A-473F-8907-A961BA845893}" destId="{B6FF9508-E507-4BF0-8534-F4CFFDEF66C5}" srcOrd="1" destOrd="0" presId="urn:microsoft.com/office/officeart/2005/8/layout/list1"/>
    <dgm:cxn modelId="{2E9016D7-9858-413A-AE67-ACC9C8A236C1}" type="presParOf" srcId="{47D67B2F-0FCB-4D43-97B5-5B0FB72A9159}" destId="{27DC5984-4C04-4A9A-A197-D5C9D9F29DFE}" srcOrd="21" destOrd="0" presId="urn:microsoft.com/office/officeart/2005/8/layout/list1"/>
    <dgm:cxn modelId="{2F09039D-25E5-4258-A804-A643EDD00D80}" type="presParOf" srcId="{47D67B2F-0FCB-4D43-97B5-5B0FB72A9159}" destId="{7E1CA0F3-B0BE-494E-A490-ED6E8346CFCA}" srcOrd="22" destOrd="0" presId="urn:microsoft.com/office/officeart/2005/8/layout/list1"/>
    <dgm:cxn modelId="{DCFEAFEA-0B40-4C64-A699-F2A4CF11EFA9}" type="presParOf" srcId="{47D67B2F-0FCB-4D43-97B5-5B0FB72A9159}" destId="{EABFC24B-EA3F-4499-8288-AA601826F3F4}" srcOrd="23" destOrd="0" presId="urn:microsoft.com/office/officeart/2005/8/layout/list1"/>
    <dgm:cxn modelId="{79D46C6A-1616-4911-9358-117615E8E334}" type="presParOf" srcId="{47D67B2F-0FCB-4D43-97B5-5B0FB72A9159}" destId="{6AF5D70A-2692-4654-907B-1F81D3D732CE}" srcOrd="24" destOrd="0" presId="urn:microsoft.com/office/officeart/2005/8/layout/list1"/>
    <dgm:cxn modelId="{FC37062A-C116-4A28-83F3-D0FB4AB11946}" type="presParOf" srcId="{6AF5D70A-2692-4654-907B-1F81D3D732CE}" destId="{8BDC0D7D-70D5-4B50-B801-DCE6DEB75F14}" srcOrd="0" destOrd="0" presId="urn:microsoft.com/office/officeart/2005/8/layout/list1"/>
    <dgm:cxn modelId="{7708F486-67B2-471C-AC81-54E4292A8C05}" type="presParOf" srcId="{6AF5D70A-2692-4654-907B-1F81D3D732CE}" destId="{76E259D5-DC28-496D-BC72-EC7D92D3C581}" srcOrd="1" destOrd="0" presId="urn:microsoft.com/office/officeart/2005/8/layout/list1"/>
    <dgm:cxn modelId="{897FE663-6BA4-45DE-9589-5647D648ACE4}" type="presParOf" srcId="{47D67B2F-0FCB-4D43-97B5-5B0FB72A9159}" destId="{FA23AE84-A945-430F-9B3E-B9FFD1B3AE69}" srcOrd="25" destOrd="0" presId="urn:microsoft.com/office/officeart/2005/8/layout/list1"/>
    <dgm:cxn modelId="{C2ED184D-2204-4ACB-8876-CF8A9FFD7CF0}" type="presParOf" srcId="{47D67B2F-0FCB-4D43-97B5-5B0FB72A9159}" destId="{C9E1B276-E1A0-4CDA-8A8F-9188331E0B6D}" srcOrd="26" destOrd="0" presId="urn:microsoft.com/office/officeart/2005/8/layout/list1"/>
    <dgm:cxn modelId="{CDE203B9-8700-4697-9191-863A4947DDAD}" type="presParOf" srcId="{47D67B2F-0FCB-4D43-97B5-5B0FB72A9159}" destId="{DBB1E40C-0A8D-45FC-ACCB-F91254EECB2A}" srcOrd="27" destOrd="0" presId="urn:microsoft.com/office/officeart/2005/8/layout/list1"/>
    <dgm:cxn modelId="{AA46E023-33B6-4E4B-B08F-303E823C3820}" type="presParOf" srcId="{47D67B2F-0FCB-4D43-97B5-5B0FB72A9159}" destId="{ED84FEFC-4BE7-4FE3-9E61-6EB94D65E3C5}" srcOrd="28" destOrd="0" presId="urn:microsoft.com/office/officeart/2005/8/layout/list1"/>
    <dgm:cxn modelId="{1CBDFD41-C711-4229-941C-A28B9039CC43}" type="presParOf" srcId="{ED84FEFC-4BE7-4FE3-9E61-6EB94D65E3C5}" destId="{D43BD21F-E340-4094-A0EA-15CD28C13435}" srcOrd="0" destOrd="0" presId="urn:microsoft.com/office/officeart/2005/8/layout/list1"/>
    <dgm:cxn modelId="{195C1501-29DA-4E4B-99F2-42CBC4BC13EF}" type="presParOf" srcId="{ED84FEFC-4BE7-4FE3-9E61-6EB94D65E3C5}" destId="{E80A9337-D934-4DE8-98A8-154AFC96E2E4}" srcOrd="1" destOrd="0" presId="urn:microsoft.com/office/officeart/2005/8/layout/list1"/>
    <dgm:cxn modelId="{190FBA45-9978-4AD5-9594-C88FD4D050DB}" type="presParOf" srcId="{47D67B2F-0FCB-4D43-97B5-5B0FB72A9159}" destId="{B34D8C64-FE5B-44F9-8266-6D205396D6B9}" srcOrd="29" destOrd="0" presId="urn:microsoft.com/office/officeart/2005/8/layout/list1"/>
    <dgm:cxn modelId="{94AE4482-3AAE-4815-A223-96B8540400A7}" type="presParOf" srcId="{47D67B2F-0FCB-4D43-97B5-5B0FB72A9159}" destId="{8808C5DA-CF9C-4C5C-B89C-C798A98EC80F}" srcOrd="30" destOrd="0" presId="urn:microsoft.com/office/officeart/2005/8/layout/list1"/>
    <dgm:cxn modelId="{E5F8F72F-201C-45DE-A569-DBA024E797ED}" type="presParOf" srcId="{47D67B2F-0FCB-4D43-97B5-5B0FB72A9159}" destId="{963E130A-C538-4C86-BE7B-822074647C0F}" srcOrd="31" destOrd="0" presId="urn:microsoft.com/office/officeart/2005/8/layout/list1"/>
    <dgm:cxn modelId="{B52F3F37-7D33-40B7-895C-7664373B6B65}" type="presParOf" srcId="{47D67B2F-0FCB-4D43-97B5-5B0FB72A9159}" destId="{F32D972C-F3C2-4271-8BB8-BB1F640C2DC5}" srcOrd="32" destOrd="0" presId="urn:microsoft.com/office/officeart/2005/8/layout/list1"/>
    <dgm:cxn modelId="{6BE96024-5FAA-4B27-9C0D-8E354F72809B}" type="presParOf" srcId="{F32D972C-F3C2-4271-8BB8-BB1F640C2DC5}" destId="{D29A51E0-BA32-459F-A266-858F9B99D2D9}" srcOrd="0" destOrd="0" presId="urn:microsoft.com/office/officeart/2005/8/layout/list1"/>
    <dgm:cxn modelId="{797B6F36-60E1-427A-ADDC-A327E6D446E1}" type="presParOf" srcId="{F32D972C-F3C2-4271-8BB8-BB1F640C2DC5}" destId="{DDF343B6-872E-458F-AF43-17E1585BCB75}" srcOrd="1" destOrd="0" presId="urn:microsoft.com/office/officeart/2005/8/layout/list1"/>
    <dgm:cxn modelId="{08FDC1CB-2B09-4364-BF29-2E178C40D9F8}" type="presParOf" srcId="{47D67B2F-0FCB-4D43-97B5-5B0FB72A9159}" destId="{F5FC2B9F-1405-4C25-BE67-AF66DB524082}" srcOrd="33" destOrd="0" presId="urn:microsoft.com/office/officeart/2005/8/layout/list1"/>
    <dgm:cxn modelId="{6E4611E8-C079-430B-B0ED-5A25B0B54109}" type="presParOf" srcId="{47D67B2F-0FCB-4D43-97B5-5B0FB72A9159}" destId="{1814FBCC-4F19-4E66-B2B4-45078B6E862F}" srcOrd="34" destOrd="0" presId="urn:microsoft.com/office/officeart/2005/8/layout/list1"/>
    <dgm:cxn modelId="{F247290C-2814-4B37-A60E-174ED0403C4F}" type="presParOf" srcId="{47D67B2F-0FCB-4D43-97B5-5B0FB72A9159}" destId="{FDD691B1-7504-40F8-B7A4-B976ECC1F502}" srcOrd="35" destOrd="0" presId="urn:microsoft.com/office/officeart/2005/8/layout/list1"/>
    <dgm:cxn modelId="{EA34A9A4-DD39-4C93-9267-5502931C0CD7}" type="presParOf" srcId="{47D67B2F-0FCB-4D43-97B5-5B0FB72A9159}" destId="{F5F7A19B-3807-4E1C-8474-97F8787CABE2}" srcOrd="36" destOrd="0" presId="urn:microsoft.com/office/officeart/2005/8/layout/list1"/>
    <dgm:cxn modelId="{F88E524A-F7F6-4229-A7E8-502387934B7A}" type="presParOf" srcId="{F5F7A19B-3807-4E1C-8474-97F8787CABE2}" destId="{59D74E92-E047-49AF-A884-DB23D813A80C}" srcOrd="0" destOrd="0" presId="urn:microsoft.com/office/officeart/2005/8/layout/list1"/>
    <dgm:cxn modelId="{742CEBF6-DBA0-49B3-8E8B-9416BBA9706A}" type="presParOf" srcId="{F5F7A19B-3807-4E1C-8474-97F8787CABE2}" destId="{748E0F93-5A91-4C9B-9001-8591200D6152}" srcOrd="1" destOrd="0" presId="urn:microsoft.com/office/officeart/2005/8/layout/list1"/>
    <dgm:cxn modelId="{83B30860-48E8-4966-AEC5-598B8A0ACD8B}" type="presParOf" srcId="{47D67B2F-0FCB-4D43-97B5-5B0FB72A9159}" destId="{8AC968D9-DFCA-4912-BE11-F1C4A9FE94E6}" srcOrd="37" destOrd="0" presId="urn:microsoft.com/office/officeart/2005/8/layout/list1"/>
    <dgm:cxn modelId="{B6F04232-4098-41BF-A2D0-B3AD36724AC2}" type="presParOf" srcId="{47D67B2F-0FCB-4D43-97B5-5B0FB72A9159}" destId="{057CBBE5-4F12-4957-BC16-4C241A4961B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Token Display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EE0A2-5EBE-4CE8-8564-99098608980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Barcode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37524E2-84AC-42F3-B8CF-9DDC3303D1A1}" type="parTrans" cxnId="{D097AEAB-E20A-4360-8215-9CED7A111DD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B6565-9A94-4B4A-994A-10E5BB1C0172}" type="sibTrans" cxnId="{D097AEAB-E20A-4360-8215-9CED7A111DD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55ED0-5EAA-4137-89F4-5A7ED22A4B7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Webcam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9C893A0-69AD-48CE-8C6E-CC28AE5AD363}" type="parTrans" cxnId="{97BAA513-F844-4084-90B1-890440D4F044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DF71B-CB3B-4D90-A57B-E395200B1F4B}" type="sibTrans" cxnId="{97BAA513-F844-4084-90B1-890440D4F044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3BD6D-393D-43DF-8A45-7264584DFF7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Smart Card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D711E67-9412-4384-956C-7FCEC74C452F}" type="parTrans" cxnId="{5E0F0698-CA2D-41CC-A67C-BA62D4BD859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CFFF2-1F0A-4C6F-83B2-BACE5FC227B1}" type="sibTrans" cxnId="{5E0F0698-CA2D-41CC-A67C-BA62D4BD859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40DA2-1EA8-4A0A-8DC5-08098A424CC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SMS / Email 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3C505F-F4DA-42AF-A572-16224198579E}" type="parTrans" cxnId="{397D033C-8E3F-46F3-ABA9-9F1C87B16E1C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9416-20D3-4ABD-BD9D-085B38EFA5E1}" type="sibTrans" cxnId="{397D033C-8E3F-46F3-ABA9-9F1C87B16E1C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517E3-554F-4D92-AA9C-11F3E4E91D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Mobile MIS [Android / </a:t>
          </a:r>
          <a:r>
            <a:rPr lang="en-US" sz="1400" b="1" dirty="0" err="1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iOS</a:t>
          </a:r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/ Windows]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CBE08FF-5CC1-4489-937E-FEC65FA335A7}" type="parTrans" cxnId="{63550AEA-F167-4AF0-B265-048DC3C4E3ED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9B79C-BC58-4EEE-87C1-EE441FB1587B}" type="sibTrans" cxnId="{63550AEA-F167-4AF0-B265-048DC3C4E3ED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5181A-90B7-4B1E-8513-8D40AA5A9C3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Bio Metric Devices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7B5263-0671-48C6-AAC9-689183823DD4}" type="parTrans" cxnId="{9B179362-FDC8-4D66-9FCE-D9F2FFCE37D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C6A7E-6F49-4759-88C2-7A68DC41E62F}" type="sibTrans" cxnId="{9B179362-FDC8-4D66-9FCE-D9F2FFCE37D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CB6D4-49D5-47D6-AED7-469FAC86857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Tally Accounts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1E6C303-162A-4D22-AEE6-989FA4430118}" type="parTrans" cxnId="{388C82EF-6BEA-4362-A76D-26CC099AC585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01798-3983-4A43-94D6-5F2B620DE2D4}" type="sibTrans" cxnId="{388C82EF-6BEA-4362-A76D-26CC099AC585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F9493-4938-44A0-B35C-F25D983DA15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LAB Equipment (Unidirectional / Bidirectional) 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9AD19B3-B5F4-4534-8C82-1064629EA61C}" type="parTrans" cxnId="{4E2872F3-C0D4-4963-A9C2-0DF0EA89BA40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13170-2643-4B20-9AC5-D63505A69B44}" type="sibTrans" cxnId="{4E2872F3-C0D4-4963-A9C2-0DF0EA89BA40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0E595-68F6-4EAB-9F67-6CDB8412C21C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Kiosk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BBC3749-0DA7-47D2-B32B-92D75C19A3CE}" type="parTrans" cxnId="{9195A4BB-F4FF-45F2-A102-5DD969EBD158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9C4E2-6260-4884-950C-61DB04AF03A1}" type="sibTrans" cxnId="{9195A4BB-F4FF-45F2-A102-5DD969EBD158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9F1C2A5D-4053-43EE-86DB-8FD02234ADFC}" type="pres">
      <dgm:prSet presAssocID="{5E8EE0A2-5EBE-4CE8-8564-990986089800}" presName="parentLin" presStyleCnt="0"/>
      <dgm:spPr/>
    </dgm:pt>
    <dgm:pt modelId="{424387B8-75BF-4281-B9A4-467A7F1123A5}" type="pres">
      <dgm:prSet presAssocID="{5E8EE0A2-5EBE-4CE8-8564-990986089800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D7A28C14-F484-448C-B369-43EFED46DF7E}" type="pres">
      <dgm:prSet presAssocID="{5E8EE0A2-5EBE-4CE8-8564-9909860898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A4675-D455-4B90-80D7-4FB130C7F214}" type="pres">
      <dgm:prSet presAssocID="{5E8EE0A2-5EBE-4CE8-8564-990986089800}" presName="negativeSpace" presStyleCnt="0"/>
      <dgm:spPr/>
    </dgm:pt>
    <dgm:pt modelId="{D4626360-F363-426A-B021-427D7C14D280}" type="pres">
      <dgm:prSet presAssocID="{5E8EE0A2-5EBE-4CE8-8564-990986089800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2086162-1F95-4324-91B1-BC1F630BFF57}" type="pres">
      <dgm:prSet presAssocID="{5A0B6565-9A94-4B4A-994A-10E5BB1C0172}" presName="spaceBetweenRectangles" presStyleCnt="0"/>
      <dgm:spPr/>
    </dgm:pt>
    <dgm:pt modelId="{75B1D1DA-C381-4C84-B0CE-9D0CADEB52A4}" type="pres">
      <dgm:prSet presAssocID="{FCA55ED0-5EAA-4137-89F4-5A7ED22A4B78}" presName="parentLin" presStyleCnt="0"/>
      <dgm:spPr/>
    </dgm:pt>
    <dgm:pt modelId="{E61DEB6C-6587-4C83-BDDA-AC8C57A3EB1F}" type="pres">
      <dgm:prSet presAssocID="{FCA55ED0-5EAA-4137-89F4-5A7ED22A4B78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0DCD033A-BE62-4D02-A117-FA3E91C0408B}" type="pres">
      <dgm:prSet presAssocID="{FCA55ED0-5EAA-4137-89F4-5A7ED22A4B78}" presName="parentText" presStyleLbl="node1" presStyleIdx="2" presStyleCnt="10" custLinFactNeighborX="29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6B4A-71CD-491E-B0B2-3595F3C02EB6}" type="pres">
      <dgm:prSet presAssocID="{FCA55ED0-5EAA-4137-89F4-5A7ED22A4B78}" presName="negativeSpace" presStyleCnt="0"/>
      <dgm:spPr/>
    </dgm:pt>
    <dgm:pt modelId="{892CCED5-A6EE-4BEB-AC18-12AEFF1F1FE7}" type="pres">
      <dgm:prSet presAssocID="{FCA55ED0-5EAA-4137-89F4-5A7ED22A4B78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F3A9451-CB0B-4B93-A4D2-711759BB8A9A}" type="pres">
      <dgm:prSet presAssocID="{A5ADF71B-CB3B-4D90-A57B-E395200B1F4B}" presName="spaceBetweenRectangles" presStyleCnt="0"/>
      <dgm:spPr/>
    </dgm:pt>
    <dgm:pt modelId="{19A36DB2-FE66-4FBE-9419-65334B54B4C9}" type="pres">
      <dgm:prSet presAssocID="{0393BD6D-393D-43DF-8A45-7264584DFF7C}" presName="parentLin" presStyleCnt="0"/>
      <dgm:spPr/>
    </dgm:pt>
    <dgm:pt modelId="{9199C336-3587-4555-AA72-7C39460C778F}" type="pres">
      <dgm:prSet presAssocID="{0393BD6D-393D-43DF-8A45-7264584DFF7C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6144B501-2A71-4847-AF92-B05E63C99A23}" type="pres">
      <dgm:prSet presAssocID="{0393BD6D-393D-43DF-8A45-7264584DFF7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343-62D5-401E-893B-C81A146FD283}" type="pres">
      <dgm:prSet presAssocID="{0393BD6D-393D-43DF-8A45-7264584DFF7C}" presName="negativeSpace" presStyleCnt="0"/>
      <dgm:spPr/>
    </dgm:pt>
    <dgm:pt modelId="{451E4F70-5E90-4139-86FE-A4FA955469E5}" type="pres">
      <dgm:prSet presAssocID="{0393BD6D-393D-43DF-8A45-7264584DFF7C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E2B1E8-FA49-4416-8BEF-2B57F7399778}" type="pres">
      <dgm:prSet presAssocID="{261CFFF2-1F0A-4C6F-83B2-BACE5FC227B1}" presName="spaceBetweenRectangles" presStyleCnt="0"/>
      <dgm:spPr/>
    </dgm:pt>
    <dgm:pt modelId="{6B349365-D715-4D7C-BF5E-45C33FE88FE3}" type="pres">
      <dgm:prSet presAssocID="{E9F40DA2-1EA8-4A0A-8DC5-08098A424CC1}" presName="parentLin" presStyleCnt="0"/>
      <dgm:spPr/>
    </dgm:pt>
    <dgm:pt modelId="{597C92D3-4CF9-475E-8B07-D78CB99DBDC8}" type="pres">
      <dgm:prSet presAssocID="{E9F40DA2-1EA8-4A0A-8DC5-08098A424CC1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21D12E85-EE0B-41D4-BA66-6F9ECCB2F736}" type="pres">
      <dgm:prSet presAssocID="{E9F40DA2-1EA8-4A0A-8DC5-08098A424CC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2D14F-28B0-47E1-BE8F-3BA1BBF295D2}" type="pres">
      <dgm:prSet presAssocID="{E9F40DA2-1EA8-4A0A-8DC5-08098A424CC1}" presName="negativeSpace" presStyleCnt="0"/>
      <dgm:spPr/>
    </dgm:pt>
    <dgm:pt modelId="{1E90AAC2-F6D3-498A-807A-6043666D38A4}" type="pres">
      <dgm:prSet presAssocID="{E9F40DA2-1EA8-4A0A-8DC5-08098A424CC1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602461F-D31A-434B-8B24-0BD485AFBEB0}" type="pres">
      <dgm:prSet presAssocID="{F3439416-20D3-4ABD-BD9D-085B38EFA5E1}" presName="spaceBetweenRectangles" presStyleCnt="0"/>
      <dgm:spPr/>
    </dgm:pt>
    <dgm:pt modelId="{854C73B1-CE8A-473F-8907-A961BA845893}" type="pres">
      <dgm:prSet presAssocID="{66E517E3-554F-4D92-AA9C-11F3E4E91D80}" presName="parentLin" presStyleCnt="0"/>
      <dgm:spPr/>
    </dgm:pt>
    <dgm:pt modelId="{8825D077-7276-4DD9-AFCA-47F71DB7ABF6}" type="pres">
      <dgm:prSet presAssocID="{66E517E3-554F-4D92-AA9C-11F3E4E91D80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B6FF9508-E507-4BF0-8534-F4CFFDEF66C5}" type="pres">
      <dgm:prSet presAssocID="{66E517E3-554F-4D92-AA9C-11F3E4E91D8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C5984-4C04-4A9A-A197-D5C9D9F29DFE}" type="pres">
      <dgm:prSet presAssocID="{66E517E3-554F-4D92-AA9C-11F3E4E91D80}" presName="negativeSpace" presStyleCnt="0"/>
      <dgm:spPr/>
    </dgm:pt>
    <dgm:pt modelId="{7E1CA0F3-B0BE-494E-A490-ED6E8346CFCA}" type="pres">
      <dgm:prSet presAssocID="{66E517E3-554F-4D92-AA9C-11F3E4E91D80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ABFC24B-EA3F-4499-8288-AA601826F3F4}" type="pres">
      <dgm:prSet presAssocID="{9299B79C-BC58-4EEE-87C1-EE441FB1587B}" presName="spaceBetweenRectangles" presStyleCnt="0"/>
      <dgm:spPr/>
    </dgm:pt>
    <dgm:pt modelId="{6AF5D70A-2692-4654-907B-1F81D3D732CE}" type="pres">
      <dgm:prSet presAssocID="{FF95181A-90B7-4B1E-8513-8D40AA5A9C3D}" presName="parentLin" presStyleCnt="0"/>
      <dgm:spPr/>
    </dgm:pt>
    <dgm:pt modelId="{8BDC0D7D-70D5-4B50-B801-DCE6DEB75F14}" type="pres">
      <dgm:prSet presAssocID="{FF95181A-90B7-4B1E-8513-8D40AA5A9C3D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76E259D5-DC28-496D-BC72-EC7D92D3C581}" type="pres">
      <dgm:prSet presAssocID="{FF95181A-90B7-4B1E-8513-8D40AA5A9C3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AE84-A945-430F-9B3E-B9FFD1B3AE69}" type="pres">
      <dgm:prSet presAssocID="{FF95181A-90B7-4B1E-8513-8D40AA5A9C3D}" presName="negativeSpace" presStyleCnt="0"/>
      <dgm:spPr/>
    </dgm:pt>
    <dgm:pt modelId="{C9E1B276-E1A0-4CDA-8A8F-9188331E0B6D}" type="pres">
      <dgm:prSet presAssocID="{FF95181A-90B7-4B1E-8513-8D40AA5A9C3D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BB1E40C-0A8D-45FC-ACCB-F91254EECB2A}" type="pres">
      <dgm:prSet presAssocID="{292C6A7E-6F49-4759-88C2-7A68DC41E62F}" presName="spaceBetweenRectangles" presStyleCnt="0"/>
      <dgm:spPr/>
    </dgm:pt>
    <dgm:pt modelId="{ED84FEFC-4BE7-4FE3-9E61-6EB94D65E3C5}" type="pres">
      <dgm:prSet presAssocID="{15CCB6D4-49D5-47D6-AED7-469FAC868573}" presName="parentLin" presStyleCnt="0"/>
      <dgm:spPr/>
    </dgm:pt>
    <dgm:pt modelId="{D43BD21F-E340-4094-A0EA-15CD28C13435}" type="pres">
      <dgm:prSet presAssocID="{15CCB6D4-49D5-47D6-AED7-469FAC868573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E80A9337-D934-4DE8-98A8-154AFC96E2E4}" type="pres">
      <dgm:prSet presAssocID="{15CCB6D4-49D5-47D6-AED7-469FAC86857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D8C64-FE5B-44F9-8266-6D205396D6B9}" type="pres">
      <dgm:prSet presAssocID="{15CCB6D4-49D5-47D6-AED7-469FAC868573}" presName="negativeSpace" presStyleCnt="0"/>
      <dgm:spPr/>
    </dgm:pt>
    <dgm:pt modelId="{8808C5DA-CF9C-4C5C-B89C-C798A98EC80F}" type="pres">
      <dgm:prSet presAssocID="{15CCB6D4-49D5-47D6-AED7-469FAC868573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63E130A-C538-4C86-BE7B-822074647C0F}" type="pres">
      <dgm:prSet presAssocID="{88E01798-3983-4A43-94D6-5F2B620DE2D4}" presName="spaceBetweenRectangles" presStyleCnt="0"/>
      <dgm:spPr/>
    </dgm:pt>
    <dgm:pt modelId="{F32D972C-F3C2-4271-8BB8-BB1F640C2DC5}" type="pres">
      <dgm:prSet presAssocID="{C00F9493-4938-44A0-B35C-F25D983DA154}" presName="parentLin" presStyleCnt="0"/>
      <dgm:spPr/>
    </dgm:pt>
    <dgm:pt modelId="{D29A51E0-BA32-459F-A266-858F9B99D2D9}" type="pres">
      <dgm:prSet presAssocID="{C00F9493-4938-44A0-B35C-F25D983DA154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DDF343B6-872E-458F-AF43-17E1585BCB75}" type="pres">
      <dgm:prSet presAssocID="{C00F9493-4938-44A0-B35C-F25D983DA15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C2B9F-1405-4C25-BE67-AF66DB524082}" type="pres">
      <dgm:prSet presAssocID="{C00F9493-4938-44A0-B35C-F25D983DA154}" presName="negativeSpace" presStyleCnt="0"/>
      <dgm:spPr/>
    </dgm:pt>
    <dgm:pt modelId="{1814FBCC-4F19-4E66-B2B4-45078B6E862F}" type="pres">
      <dgm:prSet presAssocID="{C00F9493-4938-44A0-B35C-F25D983DA154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D691B1-7504-40F8-B7A4-B976ECC1F502}" type="pres">
      <dgm:prSet presAssocID="{6FB13170-2643-4B20-9AC5-D63505A69B44}" presName="spaceBetweenRectangles" presStyleCnt="0"/>
      <dgm:spPr/>
    </dgm:pt>
    <dgm:pt modelId="{F5F7A19B-3807-4E1C-8474-97F8787CABE2}" type="pres">
      <dgm:prSet presAssocID="{FC70E595-68F6-4EAB-9F67-6CDB8412C21C}" presName="parentLin" presStyleCnt="0"/>
      <dgm:spPr/>
    </dgm:pt>
    <dgm:pt modelId="{59D74E92-E047-49AF-A884-DB23D813A80C}" type="pres">
      <dgm:prSet presAssocID="{FC70E595-68F6-4EAB-9F67-6CDB8412C21C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748E0F93-5A91-4C9B-9001-8591200D6152}" type="pres">
      <dgm:prSet presAssocID="{FC70E595-68F6-4EAB-9F67-6CDB8412C21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968D9-DFCA-4912-BE11-F1C4A9FE94E6}" type="pres">
      <dgm:prSet presAssocID="{FC70E595-68F6-4EAB-9F67-6CDB8412C21C}" presName="negativeSpace" presStyleCnt="0"/>
      <dgm:spPr/>
    </dgm:pt>
    <dgm:pt modelId="{057CBBE5-4F12-4957-BC16-4C241A4961BC}" type="pres">
      <dgm:prSet presAssocID="{FC70E595-68F6-4EAB-9F67-6CDB8412C21C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37285BF3-FFF1-4032-876E-1D787B6A5226}" type="presOf" srcId="{C00F9493-4938-44A0-B35C-F25D983DA154}" destId="{D29A51E0-BA32-459F-A266-858F9B99D2D9}" srcOrd="0" destOrd="0" presId="urn:microsoft.com/office/officeart/2005/8/layout/list1"/>
    <dgm:cxn modelId="{6E5EF502-ED95-43C0-A52F-A49573EF056D}" type="presOf" srcId="{FCA55ED0-5EAA-4137-89F4-5A7ED22A4B78}" destId="{0DCD033A-BE62-4D02-A117-FA3E91C0408B}" srcOrd="1" destOrd="0" presId="urn:microsoft.com/office/officeart/2005/8/layout/list1"/>
    <dgm:cxn modelId="{63550AEA-F167-4AF0-B265-048DC3C4E3ED}" srcId="{711D4493-FA46-42F4-A211-842DF72793B6}" destId="{66E517E3-554F-4D92-AA9C-11F3E4E91D80}" srcOrd="5" destOrd="0" parTransId="{1CBE08FF-5CC1-4489-937E-FEC65FA335A7}" sibTransId="{9299B79C-BC58-4EEE-87C1-EE441FB1587B}"/>
    <dgm:cxn modelId="{9195A4BB-F4FF-45F2-A102-5DD969EBD158}" srcId="{711D4493-FA46-42F4-A211-842DF72793B6}" destId="{FC70E595-68F6-4EAB-9F67-6CDB8412C21C}" srcOrd="9" destOrd="0" parTransId="{3BBC3749-0DA7-47D2-B32B-92D75C19A3CE}" sibTransId="{D749C4E2-6260-4884-950C-61DB04AF03A1}"/>
    <dgm:cxn modelId="{388C82EF-6BEA-4362-A76D-26CC099AC585}" srcId="{711D4493-FA46-42F4-A211-842DF72793B6}" destId="{15CCB6D4-49D5-47D6-AED7-469FAC868573}" srcOrd="7" destOrd="0" parTransId="{C1E6C303-162A-4D22-AEE6-989FA4430118}" sibTransId="{88E01798-3983-4A43-94D6-5F2B620DE2D4}"/>
    <dgm:cxn modelId="{CEE41972-52A0-45F9-AA93-DDCFE301C061}" type="presOf" srcId="{FCA55ED0-5EAA-4137-89F4-5A7ED22A4B78}" destId="{E61DEB6C-6587-4C83-BDDA-AC8C57A3EB1F}" srcOrd="0" destOrd="0" presId="urn:microsoft.com/office/officeart/2005/8/layout/list1"/>
    <dgm:cxn modelId="{97BAA513-F844-4084-90B1-890440D4F044}" srcId="{711D4493-FA46-42F4-A211-842DF72793B6}" destId="{FCA55ED0-5EAA-4137-89F4-5A7ED22A4B78}" srcOrd="2" destOrd="0" parTransId="{09C893A0-69AD-48CE-8C6E-CC28AE5AD363}" sibTransId="{A5ADF71B-CB3B-4D90-A57B-E395200B1F4B}"/>
    <dgm:cxn modelId="{BE03BB9B-10F6-4EC0-82BE-0F359C9C893B}" type="presOf" srcId="{5E8EE0A2-5EBE-4CE8-8564-990986089800}" destId="{D7A28C14-F484-448C-B369-43EFED46DF7E}" srcOrd="1" destOrd="0" presId="urn:microsoft.com/office/officeart/2005/8/layout/list1"/>
    <dgm:cxn modelId="{7131D67D-5D61-4650-832B-FDFD14488C0B}" type="presOf" srcId="{8772EC45-9BBA-419C-AB7F-E973941E4265}" destId="{FCE7483E-0674-41F9-8EC5-52EE73C9C575}" srcOrd="1" destOrd="0" presId="urn:microsoft.com/office/officeart/2005/8/layout/list1"/>
    <dgm:cxn modelId="{7C6CF55C-F5DF-4CB8-AAD8-E6CA1A910452}" type="presOf" srcId="{15CCB6D4-49D5-47D6-AED7-469FAC868573}" destId="{D43BD21F-E340-4094-A0EA-15CD28C13435}" srcOrd="0" destOrd="0" presId="urn:microsoft.com/office/officeart/2005/8/layout/list1"/>
    <dgm:cxn modelId="{9B179362-FDC8-4D66-9FCE-D9F2FFCE37DA}" srcId="{711D4493-FA46-42F4-A211-842DF72793B6}" destId="{FF95181A-90B7-4B1E-8513-8D40AA5A9C3D}" srcOrd="6" destOrd="0" parTransId="{D07B5263-0671-48C6-AAC9-689183823DD4}" sibTransId="{292C6A7E-6F49-4759-88C2-7A68DC41E62F}"/>
    <dgm:cxn modelId="{4E2872F3-C0D4-4963-A9C2-0DF0EA89BA40}" srcId="{711D4493-FA46-42F4-A211-842DF72793B6}" destId="{C00F9493-4938-44A0-B35C-F25D983DA154}" srcOrd="8" destOrd="0" parTransId="{E9AD19B3-B5F4-4534-8C82-1064629EA61C}" sibTransId="{6FB13170-2643-4B20-9AC5-D63505A69B44}"/>
    <dgm:cxn modelId="{8F2A33FA-519B-4F02-B5F8-3D73CFCC467C}" type="presOf" srcId="{0393BD6D-393D-43DF-8A45-7264584DFF7C}" destId="{9199C336-3587-4555-AA72-7C39460C778F}" srcOrd="0" destOrd="0" presId="urn:microsoft.com/office/officeart/2005/8/layout/list1"/>
    <dgm:cxn modelId="{41EFF679-B5D4-4070-8787-CEC0FD29D39C}" type="presOf" srcId="{66E517E3-554F-4D92-AA9C-11F3E4E91D80}" destId="{B6FF9508-E507-4BF0-8534-F4CFFDEF66C5}" srcOrd="1" destOrd="0" presId="urn:microsoft.com/office/officeart/2005/8/layout/list1"/>
    <dgm:cxn modelId="{77BE59FD-E949-4746-BBC3-BA0B84FD4810}" type="presOf" srcId="{C00F9493-4938-44A0-B35C-F25D983DA154}" destId="{DDF343B6-872E-458F-AF43-17E1585BCB75}" srcOrd="1" destOrd="0" presId="urn:microsoft.com/office/officeart/2005/8/layout/list1"/>
    <dgm:cxn modelId="{65A57F03-92CF-47A3-84A6-A757EA5EDD0F}" type="presOf" srcId="{5E8EE0A2-5EBE-4CE8-8564-990986089800}" destId="{424387B8-75BF-4281-B9A4-467A7F1123A5}" srcOrd="0" destOrd="0" presId="urn:microsoft.com/office/officeart/2005/8/layout/list1"/>
    <dgm:cxn modelId="{31FFD8BC-27BC-4281-9FEF-7447A87C9B18}" type="presOf" srcId="{E9F40DA2-1EA8-4A0A-8DC5-08098A424CC1}" destId="{597C92D3-4CF9-475E-8B07-D78CB99DBDC8}" srcOrd="0" destOrd="0" presId="urn:microsoft.com/office/officeart/2005/8/layout/list1"/>
    <dgm:cxn modelId="{6E0D93FE-E556-40F3-9EFB-5E81B3A6A93F}" type="presOf" srcId="{66E517E3-554F-4D92-AA9C-11F3E4E91D80}" destId="{8825D077-7276-4DD9-AFCA-47F71DB7ABF6}" srcOrd="0" destOrd="0" presId="urn:microsoft.com/office/officeart/2005/8/layout/list1"/>
    <dgm:cxn modelId="{7209DD49-4A50-418E-90B3-B26F71EBC61D}" type="presOf" srcId="{E9F40DA2-1EA8-4A0A-8DC5-08098A424CC1}" destId="{21D12E85-EE0B-41D4-BA66-6F9ECCB2F736}" srcOrd="1" destOrd="0" presId="urn:microsoft.com/office/officeart/2005/8/layout/list1"/>
    <dgm:cxn modelId="{4458B6A4-0BFD-49A2-AE11-C2862388BDA2}" type="presOf" srcId="{FC70E595-68F6-4EAB-9F67-6CDB8412C21C}" destId="{59D74E92-E047-49AF-A884-DB23D813A80C}" srcOrd="0" destOrd="0" presId="urn:microsoft.com/office/officeart/2005/8/layout/list1"/>
    <dgm:cxn modelId="{5E0F0698-CA2D-41CC-A67C-BA62D4BD859F}" srcId="{711D4493-FA46-42F4-A211-842DF72793B6}" destId="{0393BD6D-393D-43DF-8A45-7264584DFF7C}" srcOrd="3" destOrd="0" parTransId="{BD711E67-9412-4384-956C-7FCEC74C452F}" sibTransId="{261CFFF2-1F0A-4C6F-83B2-BACE5FC227B1}"/>
    <dgm:cxn modelId="{B4A9A4F0-3AFA-443B-85C8-46F068A10232}" type="presOf" srcId="{FC70E595-68F6-4EAB-9F67-6CDB8412C21C}" destId="{748E0F93-5A91-4C9B-9001-8591200D6152}" srcOrd="1" destOrd="0" presId="urn:microsoft.com/office/officeart/2005/8/layout/list1"/>
    <dgm:cxn modelId="{66DA42D3-0EB7-414F-BB50-D5DA9455DEA7}" type="presOf" srcId="{711D4493-FA46-42F4-A211-842DF72793B6}" destId="{47D67B2F-0FCB-4D43-97B5-5B0FB72A9159}" srcOrd="0" destOrd="0" presId="urn:microsoft.com/office/officeart/2005/8/layout/list1"/>
    <dgm:cxn modelId="{D097AEAB-E20A-4360-8215-9CED7A111DD7}" srcId="{711D4493-FA46-42F4-A211-842DF72793B6}" destId="{5E8EE0A2-5EBE-4CE8-8564-990986089800}" srcOrd="1" destOrd="0" parTransId="{C37524E2-84AC-42F3-B8CF-9DDC3303D1A1}" sibTransId="{5A0B6565-9A94-4B4A-994A-10E5BB1C0172}"/>
    <dgm:cxn modelId="{F65C3223-2C9B-4DFA-A566-3AA0919F7DC4}" type="presOf" srcId="{15CCB6D4-49D5-47D6-AED7-469FAC868573}" destId="{E80A9337-D934-4DE8-98A8-154AFC96E2E4}" srcOrd="1" destOrd="0" presId="urn:microsoft.com/office/officeart/2005/8/layout/list1"/>
    <dgm:cxn modelId="{6AFF592E-1475-42D6-90DB-AADF8902E816}" type="presOf" srcId="{0393BD6D-393D-43DF-8A45-7264584DFF7C}" destId="{6144B501-2A71-4847-AF92-B05E63C99A23}" srcOrd="1" destOrd="0" presId="urn:microsoft.com/office/officeart/2005/8/layout/list1"/>
    <dgm:cxn modelId="{397D033C-8E3F-46F3-ABA9-9F1C87B16E1C}" srcId="{711D4493-FA46-42F4-A211-842DF72793B6}" destId="{E9F40DA2-1EA8-4A0A-8DC5-08098A424CC1}" srcOrd="4" destOrd="0" parTransId="{373C505F-F4DA-42AF-A572-16224198579E}" sibTransId="{F3439416-20D3-4ABD-BD9D-085B38EFA5E1}"/>
    <dgm:cxn modelId="{9AF4ACA1-B66D-46ED-AB5F-5D7A17943240}" type="presOf" srcId="{FF95181A-90B7-4B1E-8513-8D40AA5A9C3D}" destId="{76E259D5-DC28-496D-BC72-EC7D92D3C581}" srcOrd="1" destOrd="0" presId="urn:microsoft.com/office/officeart/2005/8/layout/list1"/>
    <dgm:cxn modelId="{DA34E652-15E0-4BEC-BDD3-508EC1209D82}" type="presOf" srcId="{FF95181A-90B7-4B1E-8513-8D40AA5A9C3D}" destId="{8BDC0D7D-70D5-4B50-B801-DCE6DEB75F14}" srcOrd="0" destOrd="0" presId="urn:microsoft.com/office/officeart/2005/8/layout/list1"/>
    <dgm:cxn modelId="{60DCC299-41C7-4EE9-B963-019307B1C5DA}" type="presOf" srcId="{8772EC45-9BBA-419C-AB7F-E973941E4265}" destId="{FC35058B-297E-4BA1-8C4A-BC47853DAD31}" srcOrd="0" destOrd="0" presId="urn:microsoft.com/office/officeart/2005/8/layout/list1"/>
    <dgm:cxn modelId="{FF29FF4E-DD70-433E-9228-1BDE3660A2C5}" type="presParOf" srcId="{47D67B2F-0FCB-4D43-97B5-5B0FB72A9159}" destId="{18484983-AD87-4437-9FCC-BE4665766312}" srcOrd="0" destOrd="0" presId="urn:microsoft.com/office/officeart/2005/8/layout/list1"/>
    <dgm:cxn modelId="{5976A972-FE3E-4403-834B-096717208000}" type="presParOf" srcId="{18484983-AD87-4437-9FCC-BE4665766312}" destId="{FC35058B-297E-4BA1-8C4A-BC47853DAD31}" srcOrd="0" destOrd="0" presId="urn:microsoft.com/office/officeart/2005/8/layout/list1"/>
    <dgm:cxn modelId="{EAD4D759-7E2B-4CAF-9DC5-DC2C03558AB8}" type="presParOf" srcId="{18484983-AD87-4437-9FCC-BE4665766312}" destId="{FCE7483E-0674-41F9-8EC5-52EE73C9C575}" srcOrd="1" destOrd="0" presId="urn:microsoft.com/office/officeart/2005/8/layout/list1"/>
    <dgm:cxn modelId="{E1B81081-3BFB-48D8-AA58-F022B2B2429E}" type="presParOf" srcId="{47D67B2F-0FCB-4D43-97B5-5B0FB72A9159}" destId="{D875A5D4-14C2-40A0-AA6E-07BD517517F7}" srcOrd="1" destOrd="0" presId="urn:microsoft.com/office/officeart/2005/8/layout/list1"/>
    <dgm:cxn modelId="{B54FF635-7DAA-426E-9519-1DBDD83DF893}" type="presParOf" srcId="{47D67B2F-0FCB-4D43-97B5-5B0FB72A9159}" destId="{E9A56F2E-3016-4236-8EB5-A1E818A56990}" srcOrd="2" destOrd="0" presId="urn:microsoft.com/office/officeart/2005/8/layout/list1"/>
    <dgm:cxn modelId="{653B408B-59D0-4311-931A-EEF4BD1DB9C5}" type="presParOf" srcId="{47D67B2F-0FCB-4D43-97B5-5B0FB72A9159}" destId="{0988BAA5-4B40-484F-B09B-6CA7A086A7FB}" srcOrd="3" destOrd="0" presId="urn:microsoft.com/office/officeart/2005/8/layout/list1"/>
    <dgm:cxn modelId="{15178909-AA8D-4EC0-B85B-FA595EC2A343}" type="presParOf" srcId="{47D67B2F-0FCB-4D43-97B5-5B0FB72A9159}" destId="{9F1C2A5D-4053-43EE-86DB-8FD02234ADFC}" srcOrd="4" destOrd="0" presId="urn:microsoft.com/office/officeart/2005/8/layout/list1"/>
    <dgm:cxn modelId="{2C7014C8-4663-4192-BE0C-98097404A373}" type="presParOf" srcId="{9F1C2A5D-4053-43EE-86DB-8FD02234ADFC}" destId="{424387B8-75BF-4281-B9A4-467A7F1123A5}" srcOrd="0" destOrd="0" presId="urn:microsoft.com/office/officeart/2005/8/layout/list1"/>
    <dgm:cxn modelId="{B1526F81-5645-4E3C-9E78-A736C2CEDE7E}" type="presParOf" srcId="{9F1C2A5D-4053-43EE-86DB-8FD02234ADFC}" destId="{D7A28C14-F484-448C-B369-43EFED46DF7E}" srcOrd="1" destOrd="0" presId="urn:microsoft.com/office/officeart/2005/8/layout/list1"/>
    <dgm:cxn modelId="{382AA014-A8F0-4594-AA14-C27FB1A1DCEB}" type="presParOf" srcId="{47D67B2F-0FCB-4D43-97B5-5B0FB72A9159}" destId="{538A4675-D455-4B90-80D7-4FB130C7F214}" srcOrd="5" destOrd="0" presId="urn:microsoft.com/office/officeart/2005/8/layout/list1"/>
    <dgm:cxn modelId="{A70319DA-CA74-4118-A6A8-9AAD1A53D3A1}" type="presParOf" srcId="{47D67B2F-0FCB-4D43-97B5-5B0FB72A9159}" destId="{D4626360-F363-426A-B021-427D7C14D280}" srcOrd="6" destOrd="0" presId="urn:microsoft.com/office/officeart/2005/8/layout/list1"/>
    <dgm:cxn modelId="{29ADF967-4C86-458F-8613-137D46E02EE2}" type="presParOf" srcId="{47D67B2F-0FCB-4D43-97B5-5B0FB72A9159}" destId="{F2086162-1F95-4324-91B1-BC1F630BFF57}" srcOrd="7" destOrd="0" presId="urn:microsoft.com/office/officeart/2005/8/layout/list1"/>
    <dgm:cxn modelId="{A94C261E-1145-4054-8E27-7A98A199612F}" type="presParOf" srcId="{47D67B2F-0FCB-4D43-97B5-5B0FB72A9159}" destId="{75B1D1DA-C381-4C84-B0CE-9D0CADEB52A4}" srcOrd="8" destOrd="0" presId="urn:microsoft.com/office/officeart/2005/8/layout/list1"/>
    <dgm:cxn modelId="{9B712D02-3248-4DF8-BDCF-83E3725A1CC9}" type="presParOf" srcId="{75B1D1DA-C381-4C84-B0CE-9D0CADEB52A4}" destId="{E61DEB6C-6587-4C83-BDDA-AC8C57A3EB1F}" srcOrd="0" destOrd="0" presId="urn:microsoft.com/office/officeart/2005/8/layout/list1"/>
    <dgm:cxn modelId="{635FC02F-F2B7-4FD1-8C21-135A00B90664}" type="presParOf" srcId="{75B1D1DA-C381-4C84-B0CE-9D0CADEB52A4}" destId="{0DCD033A-BE62-4D02-A117-FA3E91C0408B}" srcOrd="1" destOrd="0" presId="urn:microsoft.com/office/officeart/2005/8/layout/list1"/>
    <dgm:cxn modelId="{4F008824-2F7B-4A3C-9E96-05BE625F2D6C}" type="presParOf" srcId="{47D67B2F-0FCB-4D43-97B5-5B0FB72A9159}" destId="{F06F6B4A-71CD-491E-B0B2-3595F3C02EB6}" srcOrd="9" destOrd="0" presId="urn:microsoft.com/office/officeart/2005/8/layout/list1"/>
    <dgm:cxn modelId="{2458DF9E-C44F-458C-B308-7A34887FD943}" type="presParOf" srcId="{47D67B2F-0FCB-4D43-97B5-5B0FB72A9159}" destId="{892CCED5-A6EE-4BEB-AC18-12AEFF1F1FE7}" srcOrd="10" destOrd="0" presId="urn:microsoft.com/office/officeart/2005/8/layout/list1"/>
    <dgm:cxn modelId="{01E51713-363F-4344-9C6D-41C009CB6E3E}" type="presParOf" srcId="{47D67B2F-0FCB-4D43-97B5-5B0FB72A9159}" destId="{5F3A9451-CB0B-4B93-A4D2-711759BB8A9A}" srcOrd="11" destOrd="0" presId="urn:microsoft.com/office/officeart/2005/8/layout/list1"/>
    <dgm:cxn modelId="{292BA28D-F824-4BF0-A5F9-B4599DABE8C3}" type="presParOf" srcId="{47D67B2F-0FCB-4D43-97B5-5B0FB72A9159}" destId="{19A36DB2-FE66-4FBE-9419-65334B54B4C9}" srcOrd="12" destOrd="0" presId="urn:microsoft.com/office/officeart/2005/8/layout/list1"/>
    <dgm:cxn modelId="{93436191-15D7-4D9C-B7DA-E1C93096E4B7}" type="presParOf" srcId="{19A36DB2-FE66-4FBE-9419-65334B54B4C9}" destId="{9199C336-3587-4555-AA72-7C39460C778F}" srcOrd="0" destOrd="0" presId="urn:microsoft.com/office/officeart/2005/8/layout/list1"/>
    <dgm:cxn modelId="{BFFC417C-66A3-48A9-B237-487AF20E30B0}" type="presParOf" srcId="{19A36DB2-FE66-4FBE-9419-65334B54B4C9}" destId="{6144B501-2A71-4847-AF92-B05E63C99A23}" srcOrd="1" destOrd="0" presId="urn:microsoft.com/office/officeart/2005/8/layout/list1"/>
    <dgm:cxn modelId="{93A1DDD4-01D7-4E06-8A38-97D574257562}" type="presParOf" srcId="{47D67B2F-0FCB-4D43-97B5-5B0FB72A9159}" destId="{5F058343-62D5-401E-893B-C81A146FD283}" srcOrd="13" destOrd="0" presId="urn:microsoft.com/office/officeart/2005/8/layout/list1"/>
    <dgm:cxn modelId="{793C6E44-3AE3-40C1-BD66-80F0AEA50F7A}" type="presParOf" srcId="{47D67B2F-0FCB-4D43-97B5-5B0FB72A9159}" destId="{451E4F70-5E90-4139-86FE-A4FA955469E5}" srcOrd="14" destOrd="0" presId="urn:microsoft.com/office/officeart/2005/8/layout/list1"/>
    <dgm:cxn modelId="{2C12BBD5-FC44-4EA4-AFE4-1C37BF49F701}" type="presParOf" srcId="{47D67B2F-0FCB-4D43-97B5-5B0FB72A9159}" destId="{FDE2B1E8-FA49-4416-8BEF-2B57F7399778}" srcOrd="15" destOrd="0" presId="urn:microsoft.com/office/officeart/2005/8/layout/list1"/>
    <dgm:cxn modelId="{9485246D-DD55-4056-912C-79C9789DCB22}" type="presParOf" srcId="{47D67B2F-0FCB-4D43-97B5-5B0FB72A9159}" destId="{6B349365-D715-4D7C-BF5E-45C33FE88FE3}" srcOrd="16" destOrd="0" presId="urn:microsoft.com/office/officeart/2005/8/layout/list1"/>
    <dgm:cxn modelId="{88EB87EB-09E8-4FFA-8854-D07B58AA480B}" type="presParOf" srcId="{6B349365-D715-4D7C-BF5E-45C33FE88FE3}" destId="{597C92D3-4CF9-475E-8B07-D78CB99DBDC8}" srcOrd="0" destOrd="0" presId="urn:microsoft.com/office/officeart/2005/8/layout/list1"/>
    <dgm:cxn modelId="{EF6D7B02-EEF7-4CBD-AE0B-31A7E900EE62}" type="presParOf" srcId="{6B349365-D715-4D7C-BF5E-45C33FE88FE3}" destId="{21D12E85-EE0B-41D4-BA66-6F9ECCB2F736}" srcOrd="1" destOrd="0" presId="urn:microsoft.com/office/officeart/2005/8/layout/list1"/>
    <dgm:cxn modelId="{0088129B-FB44-4B6E-9ABB-40415080B8AD}" type="presParOf" srcId="{47D67B2F-0FCB-4D43-97B5-5B0FB72A9159}" destId="{7152D14F-28B0-47E1-BE8F-3BA1BBF295D2}" srcOrd="17" destOrd="0" presId="urn:microsoft.com/office/officeart/2005/8/layout/list1"/>
    <dgm:cxn modelId="{3E67C5E6-F96B-4CCC-8268-8CAFC3F38B6B}" type="presParOf" srcId="{47D67B2F-0FCB-4D43-97B5-5B0FB72A9159}" destId="{1E90AAC2-F6D3-498A-807A-6043666D38A4}" srcOrd="18" destOrd="0" presId="urn:microsoft.com/office/officeart/2005/8/layout/list1"/>
    <dgm:cxn modelId="{B628CA15-5140-4E51-ABC8-1DE5AF5ED4DB}" type="presParOf" srcId="{47D67B2F-0FCB-4D43-97B5-5B0FB72A9159}" destId="{8602461F-D31A-434B-8B24-0BD485AFBEB0}" srcOrd="19" destOrd="0" presId="urn:microsoft.com/office/officeart/2005/8/layout/list1"/>
    <dgm:cxn modelId="{59317BEF-099F-4F9E-B9D3-8247D19EFDFD}" type="presParOf" srcId="{47D67B2F-0FCB-4D43-97B5-5B0FB72A9159}" destId="{854C73B1-CE8A-473F-8907-A961BA845893}" srcOrd="20" destOrd="0" presId="urn:microsoft.com/office/officeart/2005/8/layout/list1"/>
    <dgm:cxn modelId="{05BAD04B-E0E4-4692-B135-A58F9DE7B166}" type="presParOf" srcId="{854C73B1-CE8A-473F-8907-A961BA845893}" destId="{8825D077-7276-4DD9-AFCA-47F71DB7ABF6}" srcOrd="0" destOrd="0" presId="urn:microsoft.com/office/officeart/2005/8/layout/list1"/>
    <dgm:cxn modelId="{D20A2553-8695-4C2C-BD79-B949754B1745}" type="presParOf" srcId="{854C73B1-CE8A-473F-8907-A961BA845893}" destId="{B6FF9508-E507-4BF0-8534-F4CFFDEF66C5}" srcOrd="1" destOrd="0" presId="urn:microsoft.com/office/officeart/2005/8/layout/list1"/>
    <dgm:cxn modelId="{A4C26C39-5F57-4DF1-BB18-B8BEC63CC369}" type="presParOf" srcId="{47D67B2F-0FCB-4D43-97B5-5B0FB72A9159}" destId="{27DC5984-4C04-4A9A-A197-D5C9D9F29DFE}" srcOrd="21" destOrd="0" presId="urn:microsoft.com/office/officeart/2005/8/layout/list1"/>
    <dgm:cxn modelId="{83AD498F-943C-4C50-8AFE-4511E1175195}" type="presParOf" srcId="{47D67B2F-0FCB-4D43-97B5-5B0FB72A9159}" destId="{7E1CA0F3-B0BE-494E-A490-ED6E8346CFCA}" srcOrd="22" destOrd="0" presId="urn:microsoft.com/office/officeart/2005/8/layout/list1"/>
    <dgm:cxn modelId="{D79CD9DF-40F7-4CD3-B486-1843570A114C}" type="presParOf" srcId="{47D67B2F-0FCB-4D43-97B5-5B0FB72A9159}" destId="{EABFC24B-EA3F-4499-8288-AA601826F3F4}" srcOrd="23" destOrd="0" presId="urn:microsoft.com/office/officeart/2005/8/layout/list1"/>
    <dgm:cxn modelId="{9FF9E4EF-3EF2-46E5-BAF6-AFDE339C1BEC}" type="presParOf" srcId="{47D67B2F-0FCB-4D43-97B5-5B0FB72A9159}" destId="{6AF5D70A-2692-4654-907B-1F81D3D732CE}" srcOrd="24" destOrd="0" presId="urn:microsoft.com/office/officeart/2005/8/layout/list1"/>
    <dgm:cxn modelId="{5B77FB48-4B35-4C83-8B76-81A5D20AF8F8}" type="presParOf" srcId="{6AF5D70A-2692-4654-907B-1F81D3D732CE}" destId="{8BDC0D7D-70D5-4B50-B801-DCE6DEB75F14}" srcOrd="0" destOrd="0" presId="urn:microsoft.com/office/officeart/2005/8/layout/list1"/>
    <dgm:cxn modelId="{78E269FD-6432-4025-B2C8-A431F586CCAA}" type="presParOf" srcId="{6AF5D70A-2692-4654-907B-1F81D3D732CE}" destId="{76E259D5-DC28-496D-BC72-EC7D92D3C581}" srcOrd="1" destOrd="0" presId="urn:microsoft.com/office/officeart/2005/8/layout/list1"/>
    <dgm:cxn modelId="{BD0D0EDE-5212-48A9-B56B-595766517F82}" type="presParOf" srcId="{47D67B2F-0FCB-4D43-97B5-5B0FB72A9159}" destId="{FA23AE84-A945-430F-9B3E-B9FFD1B3AE69}" srcOrd="25" destOrd="0" presId="urn:microsoft.com/office/officeart/2005/8/layout/list1"/>
    <dgm:cxn modelId="{A1652472-0A05-4CBB-9C26-D83C37657C89}" type="presParOf" srcId="{47D67B2F-0FCB-4D43-97B5-5B0FB72A9159}" destId="{C9E1B276-E1A0-4CDA-8A8F-9188331E0B6D}" srcOrd="26" destOrd="0" presId="urn:microsoft.com/office/officeart/2005/8/layout/list1"/>
    <dgm:cxn modelId="{46A74D2D-AD85-43BA-88D0-3F65906B0DC9}" type="presParOf" srcId="{47D67B2F-0FCB-4D43-97B5-5B0FB72A9159}" destId="{DBB1E40C-0A8D-45FC-ACCB-F91254EECB2A}" srcOrd="27" destOrd="0" presId="urn:microsoft.com/office/officeart/2005/8/layout/list1"/>
    <dgm:cxn modelId="{487F8471-B451-4D80-A38B-27317DCA6195}" type="presParOf" srcId="{47D67B2F-0FCB-4D43-97B5-5B0FB72A9159}" destId="{ED84FEFC-4BE7-4FE3-9E61-6EB94D65E3C5}" srcOrd="28" destOrd="0" presId="urn:microsoft.com/office/officeart/2005/8/layout/list1"/>
    <dgm:cxn modelId="{53651F8F-8366-4614-8BEE-684B90591D4F}" type="presParOf" srcId="{ED84FEFC-4BE7-4FE3-9E61-6EB94D65E3C5}" destId="{D43BD21F-E340-4094-A0EA-15CD28C13435}" srcOrd="0" destOrd="0" presId="urn:microsoft.com/office/officeart/2005/8/layout/list1"/>
    <dgm:cxn modelId="{51FC2F46-5D35-44A7-8AD9-1BF461D5352C}" type="presParOf" srcId="{ED84FEFC-4BE7-4FE3-9E61-6EB94D65E3C5}" destId="{E80A9337-D934-4DE8-98A8-154AFC96E2E4}" srcOrd="1" destOrd="0" presId="urn:microsoft.com/office/officeart/2005/8/layout/list1"/>
    <dgm:cxn modelId="{F489A2FB-EAAB-42B7-BBDE-E53D7D2C3076}" type="presParOf" srcId="{47D67B2F-0FCB-4D43-97B5-5B0FB72A9159}" destId="{B34D8C64-FE5B-44F9-8266-6D205396D6B9}" srcOrd="29" destOrd="0" presId="urn:microsoft.com/office/officeart/2005/8/layout/list1"/>
    <dgm:cxn modelId="{D465670A-95F0-4BB2-9F36-B29CCCE57070}" type="presParOf" srcId="{47D67B2F-0FCB-4D43-97B5-5B0FB72A9159}" destId="{8808C5DA-CF9C-4C5C-B89C-C798A98EC80F}" srcOrd="30" destOrd="0" presId="urn:microsoft.com/office/officeart/2005/8/layout/list1"/>
    <dgm:cxn modelId="{853103ED-E417-4D25-A05B-95A41300EE31}" type="presParOf" srcId="{47D67B2F-0FCB-4D43-97B5-5B0FB72A9159}" destId="{963E130A-C538-4C86-BE7B-822074647C0F}" srcOrd="31" destOrd="0" presId="urn:microsoft.com/office/officeart/2005/8/layout/list1"/>
    <dgm:cxn modelId="{06E489E3-AF6E-4894-8492-9BBAEA965987}" type="presParOf" srcId="{47D67B2F-0FCB-4D43-97B5-5B0FB72A9159}" destId="{F32D972C-F3C2-4271-8BB8-BB1F640C2DC5}" srcOrd="32" destOrd="0" presId="urn:microsoft.com/office/officeart/2005/8/layout/list1"/>
    <dgm:cxn modelId="{7741DB95-ADC3-4FE3-8CBF-779C20D98415}" type="presParOf" srcId="{F32D972C-F3C2-4271-8BB8-BB1F640C2DC5}" destId="{D29A51E0-BA32-459F-A266-858F9B99D2D9}" srcOrd="0" destOrd="0" presId="urn:microsoft.com/office/officeart/2005/8/layout/list1"/>
    <dgm:cxn modelId="{77C1F1AF-CE45-4E35-8E99-E380D5DAF6DB}" type="presParOf" srcId="{F32D972C-F3C2-4271-8BB8-BB1F640C2DC5}" destId="{DDF343B6-872E-458F-AF43-17E1585BCB75}" srcOrd="1" destOrd="0" presId="urn:microsoft.com/office/officeart/2005/8/layout/list1"/>
    <dgm:cxn modelId="{AAC2EBD6-9F4E-47D4-ABDF-072C3EE5DC82}" type="presParOf" srcId="{47D67B2F-0FCB-4D43-97B5-5B0FB72A9159}" destId="{F5FC2B9F-1405-4C25-BE67-AF66DB524082}" srcOrd="33" destOrd="0" presId="urn:microsoft.com/office/officeart/2005/8/layout/list1"/>
    <dgm:cxn modelId="{F5E27835-DC98-41A2-9193-078A9B4DD6DC}" type="presParOf" srcId="{47D67B2F-0FCB-4D43-97B5-5B0FB72A9159}" destId="{1814FBCC-4F19-4E66-B2B4-45078B6E862F}" srcOrd="34" destOrd="0" presId="urn:microsoft.com/office/officeart/2005/8/layout/list1"/>
    <dgm:cxn modelId="{4D08CCAA-44BA-4CE3-A5BD-F2ABB8B0DEAA}" type="presParOf" srcId="{47D67B2F-0FCB-4D43-97B5-5B0FB72A9159}" destId="{FDD691B1-7504-40F8-B7A4-B976ECC1F502}" srcOrd="35" destOrd="0" presId="urn:microsoft.com/office/officeart/2005/8/layout/list1"/>
    <dgm:cxn modelId="{88F6F502-9B35-4E21-AEE8-52772BC81B11}" type="presParOf" srcId="{47D67B2F-0FCB-4D43-97B5-5B0FB72A9159}" destId="{F5F7A19B-3807-4E1C-8474-97F8787CABE2}" srcOrd="36" destOrd="0" presId="urn:microsoft.com/office/officeart/2005/8/layout/list1"/>
    <dgm:cxn modelId="{C885702F-46D5-4168-B586-306BE4B6A312}" type="presParOf" srcId="{F5F7A19B-3807-4E1C-8474-97F8787CABE2}" destId="{59D74E92-E047-49AF-A884-DB23D813A80C}" srcOrd="0" destOrd="0" presId="urn:microsoft.com/office/officeart/2005/8/layout/list1"/>
    <dgm:cxn modelId="{2CAA05D8-84B3-43EB-BA31-BC175D8BE54E}" type="presParOf" srcId="{F5F7A19B-3807-4E1C-8474-97F8787CABE2}" destId="{748E0F93-5A91-4C9B-9001-8591200D6152}" srcOrd="1" destOrd="0" presId="urn:microsoft.com/office/officeart/2005/8/layout/list1"/>
    <dgm:cxn modelId="{C4708DE8-8965-4F03-8F49-ECD930F1C590}" type="presParOf" srcId="{47D67B2F-0FCB-4D43-97B5-5B0FB72A9159}" destId="{8AC968D9-DFCA-4912-BE11-F1C4A9FE94E6}" srcOrd="37" destOrd="0" presId="urn:microsoft.com/office/officeart/2005/8/layout/list1"/>
    <dgm:cxn modelId="{69F606CE-2292-42BC-9D51-BF28B484A661}" type="presParOf" srcId="{47D67B2F-0FCB-4D43-97B5-5B0FB72A9159}" destId="{057CBBE5-4F12-4957-BC16-4C241A4961B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30+ Years Experience in Software Domain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8EE0A2-5EBE-4CE8-8564-99098608980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Successfully executed at more than 1500 Healthcare Clients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37524E2-84AC-42F3-B8CF-9DDC3303D1A1}" type="parTrans" cxnId="{D097AEAB-E20A-4360-8215-9CED7A111D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B6565-9A94-4B4A-994A-10E5BB1C0172}" type="sibTrans" cxnId="{D097AEAB-E20A-4360-8215-9CED7A111D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A55ED0-5EAA-4137-89F4-5A7ED22A4B7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Supported by Strong Team of 250 Professionals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9C893A0-69AD-48CE-8C6E-CC28AE5AD363}" type="parTrans" cxnId="{97BAA513-F844-4084-90B1-890440D4F04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DF71B-CB3B-4D90-A57B-E395200B1F4B}" type="sibTrans" cxnId="{97BAA513-F844-4084-90B1-890440D4F04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3BD6D-393D-43DF-8A45-7264584DFF7C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Configurable Multi Level Security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D711E67-9412-4384-956C-7FCEC74C452F}" type="parTrans" cxnId="{5E0F0698-CA2D-41CC-A67C-BA62D4BD859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CFFF2-1F0A-4C6F-83B2-BACE5FC227B1}" type="sibTrans" cxnId="{5E0F0698-CA2D-41CC-A67C-BA62D4BD859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40DA2-1EA8-4A0A-8DC5-08098A424CC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Friendly Interface to increase Staff Efficiency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3C505F-F4DA-42AF-A572-16224198579E}" type="parTrans" cxnId="{397D033C-8E3F-46F3-ABA9-9F1C87B16E1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39416-20D3-4ABD-BD9D-085B38EFA5E1}" type="sibTrans" cxnId="{397D033C-8E3F-46F3-ABA9-9F1C87B16E1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517E3-554F-4D92-AA9C-11F3E4E91D8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Real-time Business Monitoring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CBE08FF-5CC1-4489-937E-FEC65FA335A7}" type="parTrans" cxnId="{63550AEA-F167-4AF0-B265-048DC3C4E3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9B79C-BC58-4EEE-87C1-EE441FB1587B}" type="sibTrans" cxnId="{63550AEA-F167-4AF0-B265-048DC3C4E3E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5181A-90B7-4B1E-8513-8D40AA5A9C3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Better Quality of Care, Service to Patients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07B5263-0671-48C6-AAC9-689183823DD4}" type="parTrans" cxnId="{9B179362-FDC8-4D66-9FCE-D9F2FFCE37D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C6A7E-6F49-4759-88C2-7A68DC41E62F}" type="sibTrans" cxnId="{9B179362-FDC8-4D66-9FCE-D9F2FFCE37DA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CCB6D4-49D5-47D6-AED7-469FAC86857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Reduce Operating Costs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1E6C303-162A-4D22-AEE6-989FA4430118}" type="parTrans" cxnId="{388C82EF-6BEA-4362-A76D-26CC099AC58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E01798-3983-4A43-94D6-5F2B620DE2D4}" type="sibTrans" cxnId="{388C82EF-6BEA-4362-A76D-26CC099AC58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F9493-4938-44A0-B35C-F25D983DA15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Control Pilferages &amp; Leakages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9AD19B3-B5F4-4534-8C82-1064629EA61C}" type="parTrans" cxnId="{4E2872F3-C0D4-4963-A9C2-0DF0EA89BA4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13170-2643-4B20-9AC5-D63505A69B44}" type="sibTrans" cxnId="{4E2872F3-C0D4-4963-A9C2-0DF0EA89BA4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0E595-68F6-4EAB-9F67-6CDB8412C21C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Comprehensive reporting and analytics System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BBC3749-0DA7-47D2-B32B-92D75C19A3CE}" type="parTrans" cxnId="{9195A4BB-F4FF-45F2-A102-5DD969EBD15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9C4E2-6260-4884-950C-61DB04AF03A1}" type="sibTrans" cxnId="{9195A4BB-F4FF-45F2-A102-5DD969EBD15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9F1C2A5D-4053-43EE-86DB-8FD02234ADFC}" type="pres">
      <dgm:prSet presAssocID="{5E8EE0A2-5EBE-4CE8-8564-990986089800}" presName="parentLin" presStyleCnt="0"/>
      <dgm:spPr/>
    </dgm:pt>
    <dgm:pt modelId="{424387B8-75BF-4281-B9A4-467A7F1123A5}" type="pres">
      <dgm:prSet presAssocID="{5E8EE0A2-5EBE-4CE8-8564-990986089800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D7A28C14-F484-448C-B369-43EFED46DF7E}" type="pres">
      <dgm:prSet presAssocID="{5E8EE0A2-5EBE-4CE8-8564-990986089800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A4675-D455-4B90-80D7-4FB130C7F214}" type="pres">
      <dgm:prSet presAssocID="{5E8EE0A2-5EBE-4CE8-8564-990986089800}" presName="negativeSpace" presStyleCnt="0"/>
      <dgm:spPr/>
    </dgm:pt>
    <dgm:pt modelId="{D4626360-F363-426A-B021-427D7C14D280}" type="pres">
      <dgm:prSet presAssocID="{5E8EE0A2-5EBE-4CE8-8564-990986089800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2086162-1F95-4324-91B1-BC1F630BFF57}" type="pres">
      <dgm:prSet presAssocID="{5A0B6565-9A94-4B4A-994A-10E5BB1C0172}" presName="spaceBetweenRectangles" presStyleCnt="0"/>
      <dgm:spPr/>
    </dgm:pt>
    <dgm:pt modelId="{75B1D1DA-C381-4C84-B0CE-9D0CADEB52A4}" type="pres">
      <dgm:prSet presAssocID="{FCA55ED0-5EAA-4137-89F4-5A7ED22A4B78}" presName="parentLin" presStyleCnt="0"/>
      <dgm:spPr/>
    </dgm:pt>
    <dgm:pt modelId="{E61DEB6C-6587-4C83-BDDA-AC8C57A3EB1F}" type="pres">
      <dgm:prSet presAssocID="{FCA55ED0-5EAA-4137-89F4-5A7ED22A4B78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0DCD033A-BE62-4D02-A117-FA3E91C0408B}" type="pres">
      <dgm:prSet presAssocID="{FCA55ED0-5EAA-4137-89F4-5A7ED22A4B7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F6B4A-71CD-491E-B0B2-3595F3C02EB6}" type="pres">
      <dgm:prSet presAssocID="{FCA55ED0-5EAA-4137-89F4-5A7ED22A4B78}" presName="negativeSpace" presStyleCnt="0"/>
      <dgm:spPr/>
    </dgm:pt>
    <dgm:pt modelId="{892CCED5-A6EE-4BEB-AC18-12AEFF1F1FE7}" type="pres">
      <dgm:prSet presAssocID="{FCA55ED0-5EAA-4137-89F4-5A7ED22A4B78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F3A9451-CB0B-4B93-A4D2-711759BB8A9A}" type="pres">
      <dgm:prSet presAssocID="{A5ADF71B-CB3B-4D90-A57B-E395200B1F4B}" presName="spaceBetweenRectangles" presStyleCnt="0"/>
      <dgm:spPr/>
    </dgm:pt>
    <dgm:pt modelId="{19A36DB2-FE66-4FBE-9419-65334B54B4C9}" type="pres">
      <dgm:prSet presAssocID="{0393BD6D-393D-43DF-8A45-7264584DFF7C}" presName="parentLin" presStyleCnt="0"/>
      <dgm:spPr/>
    </dgm:pt>
    <dgm:pt modelId="{9199C336-3587-4555-AA72-7C39460C778F}" type="pres">
      <dgm:prSet presAssocID="{0393BD6D-393D-43DF-8A45-7264584DFF7C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6144B501-2A71-4847-AF92-B05E63C99A23}" type="pres">
      <dgm:prSet presAssocID="{0393BD6D-393D-43DF-8A45-7264584DFF7C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58343-62D5-401E-893B-C81A146FD283}" type="pres">
      <dgm:prSet presAssocID="{0393BD6D-393D-43DF-8A45-7264584DFF7C}" presName="negativeSpace" presStyleCnt="0"/>
      <dgm:spPr/>
    </dgm:pt>
    <dgm:pt modelId="{451E4F70-5E90-4139-86FE-A4FA955469E5}" type="pres">
      <dgm:prSet presAssocID="{0393BD6D-393D-43DF-8A45-7264584DFF7C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E2B1E8-FA49-4416-8BEF-2B57F7399778}" type="pres">
      <dgm:prSet presAssocID="{261CFFF2-1F0A-4C6F-83B2-BACE5FC227B1}" presName="spaceBetweenRectangles" presStyleCnt="0"/>
      <dgm:spPr/>
    </dgm:pt>
    <dgm:pt modelId="{6B349365-D715-4D7C-BF5E-45C33FE88FE3}" type="pres">
      <dgm:prSet presAssocID="{E9F40DA2-1EA8-4A0A-8DC5-08098A424CC1}" presName="parentLin" presStyleCnt="0"/>
      <dgm:spPr/>
    </dgm:pt>
    <dgm:pt modelId="{597C92D3-4CF9-475E-8B07-D78CB99DBDC8}" type="pres">
      <dgm:prSet presAssocID="{E9F40DA2-1EA8-4A0A-8DC5-08098A424CC1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21D12E85-EE0B-41D4-BA66-6F9ECCB2F736}" type="pres">
      <dgm:prSet presAssocID="{E9F40DA2-1EA8-4A0A-8DC5-08098A424CC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2D14F-28B0-47E1-BE8F-3BA1BBF295D2}" type="pres">
      <dgm:prSet presAssocID="{E9F40DA2-1EA8-4A0A-8DC5-08098A424CC1}" presName="negativeSpace" presStyleCnt="0"/>
      <dgm:spPr/>
    </dgm:pt>
    <dgm:pt modelId="{1E90AAC2-F6D3-498A-807A-6043666D38A4}" type="pres">
      <dgm:prSet presAssocID="{E9F40DA2-1EA8-4A0A-8DC5-08098A424CC1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602461F-D31A-434B-8B24-0BD485AFBEB0}" type="pres">
      <dgm:prSet presAssocID="{F3439416-20D3-4ABD-BD9D-085B38EFA5E1}" presName="spaceBetweenRectangles" presStyleCnt="0"/>
      <dgm:spPr/>
    </dgm:pt>
    <dgm:pt modelId="{854C73B1-CE8A-473F-8907-A961BA845893}" type="pres">
      <dgm:prSet presAssocID="{66E517E3-554F-4D92-AA9C-11F3E4E91D80}" presName="parentLin" presStyleCnt="0"/>
      <dgm:spPr/>
    </dgm:pt>
    <dgm:pt modelId="{8825D077-7276-4DD9-AFCA-47F71DB7ABF6}" type="pres">
      <dgm:prSet presAssocID="{66E517E3-554F-4D92-AA9C-11F3E4E91D80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B6FF9508-E507-4BF0-8534-F4CFFDEF66C5}" type="pres">
      <dgm:prSet presAssocID="{66E517E3-554F-4D92-AA9C-11F3E4E91D8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DC5984-4C04-4A9A-A197-D5C9D9F29DFE}" type="pres">
      <dgm:prSet presAssocID="{66E517E3-554F-4D92-AA9C-11F3E4E91D80}" presName="negativeSpace" presStyleCnt="0"/>
      <dgm:spPr/>
    </dgm:pt>
    <dgm:pt modelId="{7E1CA0F3-B0BE-494E-A490-ED6E8346CFCA}" type="pres">
      <dgm:prSet presAssocID="{66E517E3-554F-4D92-AA9C-11F3E4E91D80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ABFC24B-EA3F-4499-8288-AA601826F3F4}" type="pres">
      <dgm:prSet presAssocID="{9299B79C-BC58-4EEE-87C1-EE441FB1587B}" presName="spaceBetweenRectangles" presStyleCnt="0"/>
      <dgm:spPr/>
    </dgm:pt>
    <dgm:pt modelId="{6AF5D70A-2692-4654-907B-1F81D3D732CE}" type="pres">
      <dgm:prSet presAssocID="{FF95181A-90B7-4B1E-8513-8D40AA5A9C3D}" presName="parentLin" presStyleCnt="0"/>
      <dgm:spPr/>
    </dgm:pt>
    <dgm:pt modelId="{8BDC0D7D-70D5-4B50-B801-DCE6DEB75F14}" type="pres">
      <dgm:prSet presAssocID="{FF95181A-90B7-4B1E-8513-8D40AA5A9C3D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76E259D5-DC28-496D-BC72-EC7D92D3C581}" type="pres">
      <dgm:prSet presAssocID="{FF95181A-90B7-4B1E-8513-8D40AA5A9C3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23AE84-A945-430F-9B3E-B9FFD1B3AE69}" type="pres">
      <dgm:prSet presAssocID="{FF95181A-90B7-4B1E-8513-8D40AA5A9C3D}" presName="negativeSpace" presStyleCnt="0"/>
      <dgm:spPr/>
    </dgm:pt>
    <dgm:pt modelId="{C9E1B276-E1A0-4CDA-8A8F-9188331E0B6D}" type="pres">
      <dgm:prSet presAssocID="{FF95181A-90B7-4B1E-8513-8D40AA5A9C3D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BB1E40C-0A8D-45FC-ACCB-F91254EECB2A}" type="pres">
      <dgm:prSet presAssocID="{292C6A7E-6F49-4759-88C2-7A68DC41E62F}" presName="spaceBetweenRectangles" presStyleCnt="0"/>
      <dgm:spPr/>
    </dgm:pt>
    <dgm:pt modelId="{ED84FEFC-4BE7-4FE3-9E61-6EB94D65E3C5}" type="pres">
      <dgm:prSet presAssocID="{15CCB6D4-49D5-47D6-AED7-469FAC868573}" presName="parentLin" presStyleCnt="0"/>
      <dgm:spPr/>
    </dgm:pt>
    <dgm:pt modelId="{D43BD21F-E340-4094-A0EA-15CD28C13435}" type="pres">
      <dgm:prSet presAssocID="{15CCB6D4-49D5-47D6-AED7-469FAC868573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E80A9337-D934-4DE8-98A8-154AFC96E2E4}" type="pres">
      <dgm:prSet presAssocID="{15CCB6D4-49D5-47D6-AED7-469FAC868573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D8C64-FE5B-44F9-8266-6D205396D6B9}" type="pres">
      <dgm:prSet presAssocID="{15CCB6D4-49D5-47D6-AED7-469FAC868573}" presName="negativeSpace" presStyleCnt="0"/>
      <dgm:spPr/>
    </dgm:pt>
    <dgm:pt modelId="{8808C5DA-CF9C-4C5C-B89C-C798A98EC80F}" type="pres">
      <dgm:prSet presAssocID="{15CCB6D4-49D5-47D6-AED7-469FAC868573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63E130A-C538-4C86-BE7B-822074647C0F}" type="pres">
      <dgm:prSet presAssocID="{88E01798-3983-4A43-94D6-5F2B620DE2D4}" presName="spaceBetweenRectangles" presStyleCnt="0"/>
      <dgm:spPr/>
    </dgm:pt>
    <dgm:pt modelId="{F32D972C-F3C2-4271-8BB8-BB1F640C2DC5}" type="pres">
      <dgm:prSet presAssocID="{C00F9493-4938-44A0-B35C-F25D983DA154}" presName="parentLin" presStyleCnt="0"/>
      <dgm:spPr/>
    </dgm:pt>
    <dgm:pt modelId="{D29A51E0-BA32-459F-A266-858F9B99D2D9}" type="pres">
      <dgm:prSet presAssocID="{C00F9493-4938-44A0-B35C-F25D983DA154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DDF343B6-872E-458F-AF43-17E1585BCB75}" type="pres">
      <dgm:prSet presAssocID="{C00F9493-4938-44A0-B35C-F25D983DA154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C2B9F-1405-4C25-BE67-AF66DB524082}" type="pres">
      <dgm:prSet presAssocID="{C00F9493-4938-44A0-B35C-F25D983DA154}" presName="negativeSpace" presStyleCnt="0"/>
      <dgm:spPr/>
    </dgm:pt>
    <dgm:pt modelId="{1814FBCC-4F19-4E66-B2B4-45078B6E862F}" type="pres">
      <dgm:prSet presAssocID="{C00F9493-4938-44A0-B35C-F25D983DA154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D691B1-7504-40F8-B7A4-B976ECC1F502}" type="pres">
      <dgm:prSet presAssocID="{6FB13170-2643-4B20-9AC5-D63505A69B44}" presName="spaceBetweenRectangles" presStyleCnt="0"/>
      <dgm:spPr/>
    </dgm:pt>
    <dgm:pt modelId="{F5F7A19B-3807-4E1C-8474-97F8787CABE2}" type="pres">
      <dgm:prSet presAssocID="{FC70E595-68F6-4EAB-9F67-6CDB8412C21C}" presName="parentLin" presStyleCnt="0"/>
      <dgm:spPr/>
    </dgm:pt>
    <dgm:pt modelId="{59D74E92-E047-49AF-A884-DB23D813A80C}" type="pres">
      <dgm:prSet presAssocID="{FC70E595-68F6-4EAB-9F67-6CDB8412C21C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748E0F93-5A91-4C9B-9001-8591200D6152}" type="pres">
      <dgm:prSet presAssocID="{FC70E595-68F6-4EAB-9F67-6CDB8412C21C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968D9-DFCA-4912-BE11-F1C4A9FE94E6}" type="pres">
      <dgm:prSet presAssocID="{FC70E595-68F6-4EAB-9F67-6CDB8412C21C}" presName="negativeSpace" presStyleCnt="0"/>
      <dgm:spPr/>
    </dgm:pt>
    <dgm:pt modelId="{057CBBE5-4F12-4957-BC16-4C241A4961BC}" type="pres">
      <dgm:prSet presAssocID="{FC70E595-68F6-4EAB-9F67-6CDB8412C21C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B1760A6D-87E1-4C18-AFBA-30A72414F31D}" type="presOf" srcId="{FCA55ED0-5EAA-4137-89F4-5A7ED22A4B78}" destId="{0DCD033A-BE62-4D02-A117-FA3E91C0408B}" srcOrd="1" destOrd="0" presId="urn:microsoft.com/office/officeart/2005/8/layout/list1"/>
    <dgm:cxn modelId="{08B1BFC4-E7BF-48CD-936E-FC8275236CBC}" type="presOf" srcId="{FF95181A-90B7-4B1E-8513-8D40AA5A9C3D}" destId="{76E259D5-DC28-496D-BC72-EC7D92D3C581}" srcOrd="1" destOrd="0" presId="urn:microsoft.com/office/officeart/2005/8/layout/list1"/>
    <dgm:cxn modelId="{63550AEA-F167-4AF0-B265-048DC3C4E3ED}" srcId="{711D4493-FA46-42F4-A211-842DF72793B6}" destId="{66E517E3-554F-4D92-AA9C-11F3E4E91D80}" srcOrd="5" destOrd="0" parTransId="{1CBE08FF-5CC1-4489-937E-FEC65FA335A7}" sibTransId="{9299B79C-BC58-4EEE-87C1-EE441FB1587B}"/>
    <dgm:cxn modelId="{9195A4BB-F4FF-45F2-A102-5DD969EBD158}" srcId="{711D4493-FA46-42F4-A211-842DF72793B6}" destId="{FC70E595-68F6-4EAB-9F67-6CDB8412C21C}" srcOrd="9" destOrd="0" parTransId="{3BBC3749-0DA7-47D2-B32B-92D75C19A3CE}" sibTransId="{D749C4E2-6260-4884-950C-61DB04AF03A1}"/>
    <dgm:cxn modelId="{C00D8046-FA94-45D0-A25A-89A536B579B5}" type="presOf" srcId="{8772EC45-9BBA-419C-AB7F-E973941E4265}" destId="{FCE7483E-0674-41F9-8EC5-52EE73C9C575}" srcOrd="1" destOrd="0" presId="urn:microsoft.com/office/officeart/2005/8/layout/list1"/>
    <dgm:cxn modelId="{6D8F6D08-C016-4282-9864-8FEA6B2310DD}" type="presOf" srcId="{66E517E3-554F-4D92-AA9C-11F3E4E91D80}" destId="{8825D077-7276-4DD9-AFCA-47F71DB7ABF6}" srcOrd="0" destOrd="0" presId="urn:microsoft.com/office/officeart/2005/8/layout/list1"/>
    <dgm:cxn modelId="{E22CF0B5-610E-432A-B416-91A913FDD45A}" type="presOf" srcId="{5E8EE0A2-5EBE-4CE8-8564-990986089800}" destId="{D7A28C14-F484-448C-B369-43EFED46DF7E}" srcOrd="1" destOrd="0" presId="urn:microsoft.com/office/officeart/2005/8/layout/list1"/>
    <dgm:cxn modelId="{05E49273-99AB-4C20-8B7E-EEAF10FAA691}" type="presOf" srcId="{C00F9493-4938-44A0-B35C-F25D983DA154}" destId="{DDF343B6-872E-458F-AF43-17E1585BCB75}" srcOrd="1" destOrd="0" presId="urn:microsoft.com/office/officeart/2005/8/layout/list1"/>
    <dgm:cxn modelId="{930D5A14-8661-49C0-8CEC-EEE15B1649EA}" type="presOf" srcId="{FC70E595-68F6-4EAB-9F67-6CDB8412C21C}" destId="{59D74E92-E047-49AF-A884-DB23D813A80C}" srcOrd="0" destOrd="0" presId="urn:microsoft.com/office/officeart/2005/8/layout/list1"/>
    <dgm:cxn modelId="{388C82EF-6BEA-4362-A76D-26CC099AC585}" srcId="{711D4493-FA46-42F4-A211-842DF72793B6}" destId="{15CCB6D4-49D5-47D6-AED7-469FAC868573}" srcOrd="7" destOrd="0" parTransId="{C1E6C303-162A-4D22-AEE6-989FA4430118}" sibTransId="{88E01798-3983-4A43-94D6-5F2B620DE2D4}"/>
    <dgm:cxn modelId="{3C807967-6CB8-4953-9E6B-BCE0D5CB895C}" type="presOf" srcId="{711D4493-FA46-42F4-A211-842DF72793B6}" destId="{47D67B2F-0FCB-4D43-97B5-5B0FB72A9159}" srcOrd="0" destOrd="0" presId="urn:microsoft.com/office/officeart/2005/8/layout/list1"/>
    <dgm:cxn modelId="{97BAA513-F844-4084-90B1-890440D4F044}" srcId="{711D4493-FA46-42F4-A211-842DF72793B6}" destId="{FCA55ED0-5EAA-4137-89F4-5A7ED22A4B78}" srcOrd="2" destOrd="0" parTransId="{09C893A0-69AD-48CE-8C6E-CC28AE5AD363}" sibTransId="{A5ADF71B-CB3B-4D90-A57B-E395200B1F4B}"/>
    <dgm:cxn modelId="{CAC8170F-45E6-4BB0-B5CE-73305CE39679}" type="presOf" srcId="{FC70E595-68F6-4EAB-9F67-6CDB8412C21C}" destId="{748E0F93-5A91-4C9B-9001-8591200D6152}" srcOrd="1" destOrd="0" presId="urn:microsoft.com/office/officeart/2005/8/layout/list1"/>
    <dgm:cxn modelId="{76C3A311-3075-4614-AE57-E68954C01751}" type="presOf" srcId="{FF95181A-90B7-4B1E-8513-8D40AA5A9C3D}" destId="{8BDC0D7D-70D5-4B50-B801-DCE6DEB75F14}" srcOrd="0" destOrd="0" presId="urn:microsoft.com/office/officeart/2005/8/layout/list1"/>
    <dgm:cxn modelId="{5917EEF6-E348-469E-9739-523ECD354BFB}" type="presOf" srcId="{66E517E3-554F-4D92-AA9C-11F3E4E91D80}" destId="{B6FF9508-E507-4BF0-8534-F4CFFDEF66C5}" srcOrd="1" destOrd="0" presId="urn:microsoft.com/office/officeart/2005/8/layout/list1"/>
    <dgm:cxn modelId="{F34E7E16-2216-47F8-AD08-368CC02FF7EE}" type="presOf" srcId="{E9F40DA2-1EA8-4A0A-8DC5-08098A424CC1}" destId="{21D12E85-EE0B-41D4-BA66-6F9ECCB2F736}" srcOrd="1" destOrd="0" presId="urn:microsoft.com/office/officeart/2005/8/layout/list1"/>
    <dgm:cxn modelId="{9B179362-FDC8-4D66-9FCE-D9F2FFCE37DA}" srcId="{711D4493-FA46-42F4-A211-842DF72793B6}" destId="{FF95181A-90B7-4B1E-8513-8D40AA5A9C3D}" srcOrd="6" destOrd="0" parTransId="{D07B5263-0671-48C6-AAC9-689183823DD4}" sibTransId="{292C6A7E-6F49-4759-88C2-7A68DC41E62F}"/>
    <dgm:cxn modelId="{4E2872F3-C0D4-4963-A9C2-0DF0EA89BA40}" srcId="{711D4493-FA46-42F4-A211-842DF72793B6}" destId="{C00F9493-4938-44A0-B35C-F25D983DA154}" srcOrd="8" destOrd="0" parTransId="{E9AD19B3-B5F4-4534-8C82-1064629EA61C}" sibTransId="{6FB13170-2643-4B20-9AC5-D63505A69B44}"/>
    <dgm:cxn modelId="{706BBAAA-E2C8-4F61-B289-3FD599421608}" type="presOf" srcId="{5E8EE0A2-5EBE-4CE8-8564-990986089800}" destId="{424387B8-75BF-4281-B9A4-467A7F1123A5}" srcOrd="0" destOrd="0" presId="urn:microsoft.com/office/officeart/2005/8/layout/list1"/>
    <dgm:cxn modelId="{785BDAA2-1B43-441E-86CA-EE99CF5570F5}" type="presOf" srcId="{15CCB6D4-49D5-47D6-AED7-469FAC868573}" destId="{D43BD21F-E340-4094-A0EA-15CD28C13435}" srcOrd="0" destOrd="0" presId="urn:microsoft.com/office/officeart/2005/8/layout/list1"/>
    <dgm:cxn modelId="{5E0F0698-CA2D-41CC-A67C-BA62D4BD859F}" srcId="{711D4493-FA46-42F4-A211-842DF72793B6}" destId="{0393BD6D-393D-43DF-8A45-7264584DFF7C}" srcOrd="3" destOrd="0" parTransId="{BD711E67-9412-4384-956C-7FCEC74C452F}" sibTransId="{261CFFF2-1F0A-4C6F-83B2-BACE5FC227B1}"/>
    <dgm:cxn modelId="{0D679CE3-438B-41B1-BA24-86B06C8B4968}" type="presOf" srcId="{0393BD6D-393D-43DF-8A45-7264584DFF7C}" destId="{9199C336-3587-4555-AA72-7C39460C778F}" srcOrd="0" destOrd="0" presId="urn:microsoft.com/office/officeart/2005/8/layout/list1"/>
    <dgm:cxn modelId="{B860DFCD-42F4-4254-A722-30C245657C33}" type="presOf" srcId="{15CCB6D4-49D5-47D6-AED7-469FAC868573}" destId="{E80A9337-D934-4DE8-98A8-154AFC96E2E4}" srcOrd="1" destOrd="0" presId="urn:microsoft.com/office/officeart/2005/8/layout/list1"/>
    <dgm:cxn modelId="{C403FAAC-D479-467C-BC89-9BA7BA3AFFF3}" type="presOf" srcId="{C00F9493-4938-44A0-B35C-F25D983DA154}" destId="{D29A51E0-BA32-459F-A266-858F9B99D2D9}" srcOrd="0" destOrd="0" presId="urn:microsoft.com/office/officeart/2005/8/layout/list1"/>
    <dgm:cxn modelId="{7E404984-7BE8-4767-8D7C-D303FE709A98}" type="presOf" srcId="{8772EC45-9BBA-419C-AB7F-E973941E4265}" destId="{FC35058B-297E-4BA1-8C4A-BC47853DAD31}" srcOrd="0" destOrd="0" presId="urn:microsoft.com/office/officeart/2005/8/layout/list1"/>
    <dgm:cxn modelId="{D097AEAB-E20A-4360-8215-9CED7A111DD7}" srcId="{711D4493-FA46-42F4-A211-842DF72793B6}" destId="{5E8EE0A2-5EBE-4CE8-8564-990986089800}" srcOrd="1" destOrd="0" parTransId="{C37524E2-84AC-42F3-B8CF-9DDC3303D1A1}" sibTransId="{5A0B6565-9A94-4B4A-994A-10E5BB1C0172}"/>
    <dgm:cxn modelId="{C86CE080-179A-4AD8-8CC0-9CAC578990F8}" type="presOf" srcId="{0393BD6D-393D-43DF-8A45-7264584DFF7C}" destId="{6144B501-2A71-4847-AF92-B05E63C99A23}" srcOrd="1" destOrd="0" presId="urn:microsoft.com/office/officeart/2005/8/layout/list1"/>
    <dgm:cxn modelId="{13D92145-D039-4E62-8345-8B77946F4E5B}" type="presOf" srcId="{FCA55ED0-5EAA-4137-89F4-5A7ED22A4B78}" destId="{E61DEB6C-6587-4C83-BDDA-AC8C57A3EB1F}" srcOrd="0" destOrd="0" presId="urn:microsoft.com/office/officeart/2005/8/layout/list1"/>
    <dgm:cxn modelId="{397D033C-8E3F-46F3-ABA9-9F1C87B16E1C}" srcId="{711D4493-FA46-42F4-A211-842DF72793B6}" destId="{E9F40DA2-1EA8-4A0A-8DC5-08098A424CC1}" srcOrd="4" destOrd="0" parTransId="{373C505F-F4DA-42AF-A572-16224198579E}" sibTransId="{F3439416-20D3-4ABD-BD9D-085B38EFA5E1}"/>
    <dgm:cxn modelId="{F3E2AFA4-6DF0-475B-BBFF-0E90CA36395A}" type="presOf" srcId="{E9F40DA2-1EA8-4A0A-8DC5-08098A424CC1}" destId="{597C92D3-4CF9-475E-8B07-D78CB99DBDC8}" srcOrd="0" destOrd="0" presId="urn:microsoft.com/office/officeart/2005/8/layout/list1"/>
    <dgm:cxn modelId="{FD318A83-9897-4003-827A-0B96C3662976}" type="presParOf" srcId="{47D67B2F-0FCB-4D43-97B5-5B0FB72A9159}" destId="{18484983-AD87-4437-9FCC-BE4665766312}" srcOrd="0" destOrd="0" presId="urn:microsoft.com/office/officeart/2005/8/layout/list1"/>
    <dgm:cxn modelId="{CA5734FB-A1AA-423A-B8E9-5F99013C8DE2}" type="presParOf" srcId="{18484983-AD87-4437-9FCC-BE4665766312}" destId="{FC35058B-297E-4BA1-8C4A-BC47853DAD31}" srcOrd="0" destOrd="0" presId="urn:microsoft.com/office/officeart/2005/8/layout/list1"/>
    <dgm:cxn modelId="{D9F73727-F948-40E7-B8F2-FDFFC21DF9FF}" type="presParOf" srcId="{18484983-AD87-4437-9FCC-BE4665766312}" destId="{FCE7483E-0674-41F9-8EC5-52EE73C9C575}" srcOrd="1" destOrd="0" presId="urn:microsoft.com/office/officeart/2005/8/layout/list1"/>
    <dgm:cxn modelId="{C9490141-83ED-4229-8D8D-83A2EE50CE48}" type="presParOf" srcId="{47D67B2F-0FCB-4D43-97B5-5B0FB72A9159}" destId="{D875A5D4-14C2-40A0-AA6E-07BD517517F7}" srcOrd="1" destOrd="0" presId="urn:microsoft.com/office/officeart/2005/8/layout/list1"/>
    <dgm:cxn modelId="{84B98C65-CAB8-4F71-B119-23A631319E7D}" type="presParOf" srcId="{47D67B2F-0FCB-4D43-97B5-5B0FB72A9159}" destId="{E9A56F2E-3016-4236-8EB5-A1E818A56990}" srcOrd="2" destOrd="0" presId="urn:microsoft.com/office/officeart/2005/8/layout/list1"/>
    <dgm:cxn modelId="{F2D882D9-A292-4C75-BAC5-40B81994904A}" type="presParOf" srcId="{47D67B2F-0FCB-4D43-97B5-5B0FB72A9159}" destId="{0988BAA5-4B40-484F-B09B-6CA7A086A7FB}" srcOrd="3" destOrd="0" presId="urn:microsoft.com/office/officeart/2005/8/layout/list1"/>
    <dgm:cxn modelId="{7D2317CB-79AA-433A-83DD-24A77615D0E0}" type="presParOf" srcId="{47D67B2F-0FCB-4D43-97B5-5B0FB72A9159}" destId="{9F1C2A5D-4053-43EE-86DB-8FD02234ADFC}" srcOrd="4" destOrd="0" presId="urn:microsoft.com/office/officeart/2005/8/layout/list1"/>
    <dgm:cxn modelId="{48C0660A-C510-4BC6-959C-940FD2298A2F}" type="presParOf" srcId="{9F1C2A5D-4053-43EE-86DB-8FD02234ADFC}" destId="{424387B8-75BF-4281-B9A4-467A7F1123A5}" srcOrd="0" destOrd="0" presId="urn:microsoft.com/office/officeart/2005/8/layout/list1"/>
    <dgm:cxn modelId="{BD5C77E6-A50E-403E-B409-3151E21CB62D}" type="presParOf" srcId="{9F1C2A5D-4053-43EE-86DB-8FD02234ADFC}" destId="{D7A28C14-F484-448C-B369-43EFED46DF7E}" srcOrd="1" destOrd="0" presId="urn:microsoft.com/office/officeart/2005/8/layout/list1"/>
    <dgm:cxn modelId="{1A3CEDB2-E518-4F8B-83CE-414A0E2DDA3D}" type="presParOf" srcId="{47D67B2F-0FCB-4D43-97B5-5B0FB72A9159}" destId="{538A4675-D455-4B90-80D7-4FB130C7F214}" srcOrd="5" destOrd="0" presId="urn:microsoft.com/office/officeart/2005/8/layout/list1"/>
    <dgm:cxn modelId="{316A118A-55F3-4375-9F1D-C0BF367C1526}" type="presParOf" srcId="{47D67B2F-0FCB-4D43-97B5-5B0FB72A9159}" destId="{D4626360-F363-426A-B021-427D7C14D280}" srcOrd="6" destOrd="0" presId="urn:microsoft.com/office/officeart/2005/8/layout/list1"/>
    <dgm:cxn modelId="{7874F89F-3ACC-4791-83E9-DC2568DE5792}" type="presParOf" srcId="{47D67B2F-0FCB-4D43-97B5-5B0FB72A9159}" destId="{F2086162-1F95-4324-91B1-BC1F630BFF57}" srcOrd="7" destOrd="0" presId="urn:microsoft.com/office/officeart/2005/8/layout/list1"/>
    <dgm:cxn modelId="{95B21612-013A-4D1E-ADFA-6037771E099C}" type="presParOf" srcId="{47D67B2F-0FCB-4D43-97B5-5B0FB72A9159}" destId="{75B1D1DA-C381-4C84-B0CE-9D0CADEB52A4}" srcOrd="8" destOrd="0" presId="urn:microsoft.com/office/officeart/2005/8/layout/list1"/>
    <dgm:cxn modelId="{D14170A8-C6A7-4705-BA89-FB1F15291F4A}" type="presParOf" srcId="{75B1D1DA-C381-4C84-B0CE-9D0CADEB52A4}" destId="{E61DEB6C-6587-4C83-BDDA-AC8C57A3EB1F}" srcOrd="0" destOrd="0" presId="urn:microsoft.com/office/officeart/2005/8/layout/list1"/>
    <dgm:cxn modelId="{700F6E4B-847C-4855-B578-0E18CDD89D97}" type="presParOf" srcId="{75B1D1DA-C381-4C84-B0CE-9D0CADEB52A4}" destId="{0DCD033A-BE62-4D02-A117-FA3E91C0408B}" srcOrd="1" destOrd="0" presId="urn:microsoft.com/office/officeart/2005/8/layout/list1"/>
    <dgm:cxn modelId="{1D1D809B-0CD7-4617-B099-6BA03EBCE35D}" type="presParOf" srcId="{47D67B2F-0FCB-4D43-97B5-5B0FB72A9159}" destId="{F06F6B4A-71CD-491E-B0B2-3595F3C02EB6}" srcOrd="9" destOrd="0" presId="urn:microsoft.com/office/officeart/2005/8/layout/list1"/>
    <dgm:cxn modelId="{215CC3CF-6D8F-4E0D-8D64-5071BF38D9EF}" type="presParOf" srcId="{47D67B2F-0FCB-4D43-97B5-5B0FB72A9159}" destId="{892CCED5-A6EE-4BEB-AC18-12AEFF1F1FE7}" srcOrd="10" destOrd="0" presId="urn:microsoft.com/office/officeart/2005/8/layout/list1"/>
    <dgm:cxn modelId="{0859A47F-0FB6-4AB3-95A5-BC50DBF36038}" type="presParOf" srcId="{47D67B2F-0FCB-4D43-97B5-5B0FB72A9159}" destId="{5F3A9451-CB0B-4B93-A4D2-711759BB8A9A}" srcOrd="11" destOrd="0" presId="urn:microsoft.com/office/officeart/2005/8/layout/list1"/>
    <dgm:cxn modelId="{E7D1C5CB-F40C-4671-8069-DE132676D9E2}" type="presParOf" srcId="{47D67B2F-0FCB-4D43-97B5-5B0FB72A9159}" destId="{19A36DB2-FE66-4FBE-9419-65334B54B4C9}" srcOrd="12" destOrd="0" presId="urn:microsoft.com/office/officeart/2005/8/layout/list1"/>
    <dgm:cxn modelId="{4C56D015-9F9F-4B5B-AA73-BEA3F7DA548D}" type="presParOf" srcId="{19A36DB2-FE66-4FBE-9419-65334B54B4C9}" destId="{9199C336-3587-4555-AA72-7C39460C778F}" srcOrd="0" destOrd="0" presId="urn:microsoft.com/office/officeart/2005/8/layout/list1"/>
    <dgm:cxn modelId="{C4BBCE1B-2227-43CB-A2B7-6E49AF3A22A1}" type="presParOf" srcId="{19A36DB2-FE66-4FBE-9419-65334B54B4C9}" destId="{6144B501-2A71-4847-AF92-B05E63C99A23}" srcOrd="1" destOrd="0" presId="urn:microsoft.com/office/officeart/2005/8/layout/list1"/>
    <dgm:cxn modelId="{1D68047D-1107-4C51-A858-195249D2B72E}" type="presParOf" srcId="{47D67B2F-0FCB-4D43-97B5-5B0FB72A9159}" destId="{5F058343-62D5-401E-893B-C81A146FD283}" srcOrd="13" destOrd="0" presId="urn:microsoft.com/office/officeart/2005/8/layout/list1"/>
    <dgm:cxn modelId="{599CBA46-A54E-4F3B-9CF5-BB568FEB925E}" type="presParOf" srcId="{47D67B2F-0FCB-4D43-97B5-5B0FB72A9159}" destId="{451E4F70-5E90-4139-86FE-A4FA955469E5}" srcOrd="14" destOrd="0" presId="urn:microsoft.com/office/officeart/2005/8/layout/list1"/>
    <dgm:cxn modelId="{B222C3A1-5D6B-46E4-86E7-39BFAD5725F7}" type="presParOf" srcId="{47D67B2F-0FCB-4D43-97B5-5B0FB72A9159}" destId="{FDE2B1E8-FA49-4416-8BEF-2B57F7399778}" srcOrd="15" destOrd="0" presId="urn:microsoft.com/office/officeart/2005/8/layout/list1"/>
    <dgm:cxn modelId="{F773A92D-75E3-48CA-8354-8D1AB192B4FA}" type="presParOf" srcId="{47D67B2F-0FCB-4D43-97B5-5B0FB72A9159}" destId="{6B349365-D715-4D7C-BF5E-45C33FE88FE3}" srcOrd="16" destOrd="0" presId="urn:microsoft.com/office/officeart/2005/8/layout/list1"/>
    <dgm:cxn modelId="{4C4F1DB9-9F70-4904-B891-79EF66752F80}" type="presParOf" srcId="{6B349365-D715-4D7C-BF5E-45C33FE88FE3}" destId="{597C92D3-4CF9-475E-8B07-D78CB99DBDC8}" srcOrd="0" destOrd="0" presId="urn:microsoft.com/office/officeart/2005/8/layout/list1"/>
    <dgm:cxn modelId="{8E42CB3F-37C0-4CD4-93DB-0E2B93342DC9}" type="presParOf" srcId="{6B349365-D715-4D7C-BF5E-45C33FE88FE3}" destId="{21D12E85-EE0B-41D4-BA66-6F9ECCB2F736}" srcOrd="1" destOrd="0" presId="urn:microsoft.com/office/officeart/2005/8/layout/list1"/>
    <dgm:cxn modelId="{2608F9F8-6E88-40EB-96F5-173CC42F4857}" type="presParOf" srcId="{47D67B2F-0FCB-4D43-97B5-5B0FB72A9159}" destId="{7152D14F-28B0-47E1-BE8F-3BA1BBF295D2}" srcOrd="17" destOrd="0" presId="urn:microsoft.com/office/officeart/2005/8/layout/list1"/>
    <dgm:cxn modelId="{2DB1F66E-D8E0-49E0-814B-9AF5DEF15C82}" type="presParOf" srcId="{47D67B2F-0FCB-4D43-97B5-5B0FB72A9159}" destId="{1E90AAC2-F6D3-498A-807A-6043666D38A4}" srcOrd="18" destOrd="0" presId="urn:microsoft.com/office/officeart/2005/8/layout/list1"/>
    <dgm:cxn modelId="{B2CDF113-3F1D-45FD-BE72-6BFC9320435C}" type="presParOf" srcId="{47D67B2F-0FCB-4D43-97B5-5B0FB72A9159}" destId="{8602461F-D31A-434B-8B24-0BD485AFBEB0}" srcOrd="19" destOrd="0" presId="urn:microsoft.com/office/officeart/2005/8/layout/list1"/>
    <dgm:cxn modelId="{67F7D8DF-63AA-4C2D-99E0-6F0C06847335}" type="presParOf" srcId="{47D67B2F-0FCB-4D43-97B5-5B0FB72A9159}" destId="{854C73B1-CE8A-473F-8907-A961BA845893}" srcOrd="20" destOrd="0" presId="urn:microsoft.com/office/officeart/2005/8/layout/list1"/>
    <dgm:cxn modelId="{AF7B1A7E-4D58-4B2D-AE59-D6D3F0C40BAD}" type="presParOf" srcId="{854C73B1-CE8A-473F-8907-A961BA845893}" destId="{8825D077-7276-4DD9-AFCA-47F71DB7ABF6}" srcOrd="0" destOrd="0" presId="urn:microsoft.com/office/officeart/2005/8/layout/list1"/>
    <dgm:cxn modelId="{266886B7-E187-4CFB-BAD0-0B5A2E4F6E69}" type="presParOf" srcId="{854C73B1-CE8A-473F-8907-A961BA845893}" destId="{B6FF9508-E507-4BF0-8534-F4CFFDEF66C5}" srcOrd="1" destOrd="0" presId="urn:microsoft.com/office/officeart/2005/8/layout/list1"/>
    <dgm:cxn modelId="{72838E17-7D4E-42A0-9F23-B02F1E213892}" type="presParOf" srcId="{47D67B2F-0FCB-4D43-97B5-5B0FB72A9159}" destId="{27DC5984-4C04-4A9A-A197-D5C9D9F29DFE}" srcOrd="21" destOrd="0" presId="urn:microsoft.com/office/officeart/2005/8/layout/list1"/>
    <dgm:cxn modelId="{7053B5B1-DB66-43E2-B215-FD6C0C8B3149}" type="presParOf" srcId="{47D67B2F-0FCB-4D43-97B5-5B0FB72A9159}" destId="{7E1CA0F3-B0BE-494E-A490-ED6E8346CFCA}" srcOrd="22" destOrd="0" presId="urn:microsoft.com/office/officeart/2005/8/layout/list1"/>
    <dgm:cxn modelId="{3683E5E4-AEBF-4B16-A035-5B6D3C07CA3A}" type="presParOf" srcId="{47D67B2F-0FCB-4D43-97B5-5B0FB72A9159}" destId="{EABFC24B-EA3F-4499-8288-AA601826F3F4}" srcOrd="23" destOrd="0" presId="urn:microsoft.com/office/officeart/2005/8/layout/list1"/>
    <dgm:cxn modelId="{4B8F9765-4171-4E9F-8728-EC788A382B66}" type="presParOf" srcId="{47D67B2F-0FCB-4D43-97B5-5B0FB72A9159}" destId="{6AF5D70A-2692-4654-907B-1F81D3D732CE}" srcOrd="24" destOrd="0" presId="urn:microsoft.com/office/officeart/2005/8/layout/list1"/>
    <dgm:cxn modelId="{296A6FD1-DF41-4E90-9CE7-BBB9F32041E0}" type="presParOf" srcId="{6AF5D70A-2692-4654-907B-1F81D3D732CE}" destId="{8BDC0D7D-70D5-4B50-B801-DCE6DEB75F14}" srcOrd="0" destOrd="0" presId="urn:microsoft.com/office/officeart/2005/8/layout/list1"/>
    <dgm:cxn modelId="{FABB1FD4-95C5-4EF5-AC05-412D50521D80}" type="presParOf" srcId="{6AF5D70A-2692-4654-907B-1F81D3D732CE}" destId="{76E259D5-DC28-496D-BC72-EC7D92D3C581}" srcOrd="1" destOrd="0" presId="urn:microsoft.com/office/officeart/2005/8/layout/list1"/>
    <dgm:cxn modelId="{60265674-0609-46AC-8D2E-F382C7F2C809}" type="presParOf" srcId="{47D67B2F-0FCB-4D43-97B5-5B0FB72A9159}" destId="{FA23AE84-A945-430F-9B3E-B9FFD1B3AE69}" srcOrd="25" destOrd="0" presId="urn:microsoft.com/office/officeart/2005/8/layout/list1"/>
    <dgm:cxn modelId="{12407791-DE21-4B64-93F9-B16C03B26BA0}" type="presParOf" srcId="{47D67B2F-0FCB-4D43-97B5-5B0FB72A9159}" destId="{C9E1B276-E1A0-4CDA-8A8F-9188331E0B6D}" srcOrd="26" destOrd="0" presId="urn:microsoft.com/office/officeart/2005/8/layout/list1"/>
    <dgm:cxn modelId="{D028160B-8761-44C0-8949-D29E31015FD1}" type="presParOf" srcId="{47D67B2F-0FCB-4D43-97B5-5B0FB72A9159}" destId="{DBB1E40C-0A8D-45FC-ACCB-F91254EECB2A}" srcOrd="27" destOrd="0" presId="urn:microsoft.com/office/officeart/2005/8/layout/list1"/>
    <dgm:cxn modelId="{748A1C07-259F-4578-935B-923B4AEFA1B0}" type="presParOf" srcId="{47D67B2F-0FCB-4D43-97B5-5B0FB72A9159}" destId="{ED84FEFC-4BE7-4FE3-9E61-6EB94D65E3C5}" srcOrd="28" destOrd="0" presId="urn:microsoft.com/office/officeart/2005/8/layout/list1"/>
    <dgm:cxn modelId="{C7CCA31F-364F-429D-A72C-EACE1909AE96}" type="presParOf" srcId="{ED84FEFC-4BE7-4FE3-9E61-6EB94D65E3C5}" destId="{D43BD21F-E340-4094-A0EA-15CD28C13435}" srcOrd="0" destOrd="0" presId="urn:microsoft.com/office/officeart/2005/8/layout/list1"/>
    <dgm:cxn modelId="{1F56DDE8-4E6A-4C07-B485-99F6620FF728}" type="presParOf" srcId="{ED84FEFC-4BE7-4FE3-9E61-6EB94D65E3C5}" destId="{E80A9337-D934-4DE8-98A8-154AFC96E2E4}" srcOrd="1" destOrd="0" presId="urn:microsoft.com/office/officeart/2005/8/layout/list1"/>
    <dgm:cxn modelId="{834C22A4-E795-482D-9424-6413D6327783}" type="presParOf" srcId="{47D67B2F-0FCB-4D43-97B5-5B0FB72A9159}" destId="{B34D8C64-FE5B-44F9-8266-6D205396D6B9}" srcOrd="29" destOrd="0" presId="urn:microsoft.com/office/officeart/2005/8/layout/list1"/>
    <dgm:cxn modelId="{ACE4D1D0-CBBC-43ED-A4A1-35CB5804B1D6}" type="presParOf" srcId="{47D67B2F-0FCB-4D43-97B5-5B0FB72A9159}" destId="{8808C5DA-CF9C-4C5C-B89C-C798A98EC80F}" srcOrd="30" destOrd="0" presId="urn:microsoft.com/office/officeart/2005/8/layout/list1"/>
    <dgm:cxn modelId="{45EA0375-AF44-4A52-A311-789A0B6EA15C}" type="presParOf" srcId="{47D67B2F-0FCB-4D43-97B5-5B0FB72A9159}" destId="{963E130A-C538-4C86-BE7B-822074647C0F}" srcOrd="31" destOrd="0" presId="urn:microsoft.com/office/officeart/2005/8/layout/list1"/>
    <dgm:cxn modelId="{4DBD74B3-8E92-46AE-BFBC-37CB9B4E1735}" type="presParOf" srcId="{47D67B2F-0FCB-4D43-97B5-5B0FB72A9159}" destId="{F32D972C-F3C2-4271-8BB8-BB1F640C2DC5}" srcOrd="32" destOrd="0" presId="urn:microsoft.com/office/officeart/2005/8/layout/list1"/>
    <dgm:cxn modelId="{B0E87156-A796-4745-BF60-1AC3828C0160}" type="presParOf" srcId="{F32D972C-F3C2-4271-8BB8-BB1F640C2DC5}" destId="{D29A51E0-BA32-459F-A266-858F9B99D2D9}" srcOrd="0" destOrd="0" presId="urn:microsoft.com/office/officeart/2005/8/layout/list1"/>
    <dgm:cxn modelId="{261BA36E-FDB2-4833-B5B2-532FCFDC4153}" type="presParOf" srcId="{F32D972C-F3C2-4271-8BB8-BB1F640C2DC5}" destId="{DDF343B6-872E-458F-AF43-17E1585BCB75}" srcOrd="1" destOrd="0" presId="urn:microsoft.com/office/officeart/2005/8/layout/list1"/>
    <dgm:cxn modelId="{624F8054-6164-48EF-9EBA-4F9954E2C8F1}" type="presParOf" srcId="{47D67B2F-0FCB-4D43-97B5-5B0FB72A9159}" destId="{F5FC2B9F-1405-4C25-BE67-AF66DB524082}" srcOrd="33" destOrd="0" presId="urn:microsoft.com/office/officeart/2005/8/layout/list1"/>
    <dgm:cxn modelId="{5E1E00B2-8547-4447-BFB8-43ACB5760C7A}" type="presParOf" srcId="{47D67B2F-0FCB-4D43-97B5-5B0FB72A9159}" destId="{1814FBCC-4F19-4E66-B2B4-45078B6E862F}" srcOrd="34" destOrd="0" presId="urn:microsoft.com/office/officeart/2005/8/layout/list1"/>
    <dgm:cxn modelId="{2B2E30AE-CFBA-4E8C-A93D-C5E77561B39C}" type="presParOf" srcId="{47D67B2F-0FCB-4D43-97B5-5B0FB72A9159}" destId="{FDD691B1-7504-40F8-B7A4-B976ECC1F502}" srcOrd="35" destOrd="0" presId="urn:microsoft.com/office/officeart/2005/8/layout/list1"/>
    <dgm:cxn modelId="{63141D0B-1825-4A07-B425-388863DF1C5F}" type="presParOf" srcId="{47D67B2F-0FCB-4D43-97B5-5B0FB72A9159}" destId="{F5F7A19B-3807-4E1C-8474-97F8787CABE2}" srcOrd="36" destOrd="0" presId="urn:microsoft.com/office/officeart/2005/8/layout/list1"/>
    <dgm:cxn modelId="{800DFCE6-1654-40CB-8899-4C41251956BD}" type="presParOf" srcId="{F5F7A19B-3807-4E1C-8474-97F8787CABE2}" destId="{59D74E92-E047-49AF-A884-DB23D813A80C}" srcOrd="0" destOrd="0" presId="urn:microsoft.com/office/officeart/2005/8/layout/list1"/>
    <dgm:cxn modelId="{197491F4-20AE-4D4E-AC0E-E0B9B9C6B22C}" type="presParOf" srcId="{F5F7A19B-3807-4E1C-8474-97F8787CABE2}" destId="{748E0F93-5A91-4C9B-9001-8591200D6152}" srcOrd="1" destOrd="0" presId="urn:microsoft.com/office/officeart/2005/8/layout/list1"/>
    <dgm:cxn modelId="{ED78C86F-E5E3-4D81-88F6-DBF7DDF34B6D}" type="presParOf" srcId="{47D67B2F-0FCB-4D43-97B5-5B0FB72A9159}" destId="{8AC968D9-DFCA-4912-BE11-F1C4A9FE94E6}" srcOrd="37" destOrd="0" presId="urn:microsoft.com/office/officeart/2005/8/layout/list1"/>
    <dgm:cxn modelId="{98E16996-73A0-42F9-99A6-28C230F45F69}" type="presParOf" srcId="{47D67B2F-0FCB-4D43-97B5-5B0FB72A9159}" destId="{057CBBE5-4F12-4957-BC16-4C241A4961BC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Admission, Discharge and Transfer (A/D/T)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1E8D58-9C6C-4D72-A6E3-167B463B84DA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Bed Occupancy Matrix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77DFF7C-AAE7-4506-B897-576628937AD6}" type="parTrans" cxnId="{3ECE19A9-C680-4A23-BA2F-334B9B7CC07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FACB3-6EA1-43C5-B421-D5C6AF6C1E4C}" type="sibTrans" cxnId="{3ECE19A9-C680-4A23-BA2F-334B9B7CC07C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8F4DAC-84EB-4F69-88DA-47E70845581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Payment Receipts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5D1A715-7EEF-40D8-8947-EF854E4D6DB8}" type="parTrans" cxnId="{62B7B77E-478A-401C-9BE5-2F48976FAAD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D7564-9B60-4604-95B9-E90BFA9483CA}" type="sibTrans" cxnId="{62B7B77E-478A-401C-9BE5-2F48976FAAD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962B7-A7C4-4BEB-8372-CE276D458906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Medical Observation and Nursing Notes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AAA6637-BCE8-4E90-83BC-B1CA57509363}" type="parTrans" cxnId="{4078FFFA-0025-4C14-92A5-44E90E9A6AC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5F978-9463-4819-B9D8-BB87E1FA5721}" type="sibTrans" cxnId="{4078FFFA-0025-4C14-92A5-44E90E9A6ACF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F6A5B-DE35-4A74-8877-921FADA4C9E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Admission / Discharge Statistics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D8BEDE6-C81A-4E2D-B5FD-F1E3280725F6}" type="parTrans" cxnId="{205A9403-7EE9-4DDF-9187-80CDB376D8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28CF05-E54D-444A-8038-FD2136428207}" type="sibTrans" cxnId="{205A9403-7EE9-4DDF-9187-80CDB376D84D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F0AAE-F01E-4EA0-811E-BEB1846D5594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Medical Certificates, Birth / Death Certificates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8B1CCB2-1322-4473-84DE-750A380308AE}" type="parTrans" cxnId="{DBEDD3D9-A36D-4171-968A-6E11F44E5A3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FAA40-4B5E-4DB9-A6E3-445865C5377C}" type="sibTrans" cxnId="{DBEDD3D9-A36D-4171-968A-6E11F44E5A35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0568A-8688-4B02-A76A-F55FC6AB40B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Patient Dues Report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A89DB6C-A704-45CF-9811-861E149FF922}" type="parTrans" cxnId="{C303D962-2AF2-4CB7-A784-B22DB08CF7A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7E1AF-091D-4F5C-9927-5F249091377E}" type="sibTrans" cxnId="{C303D962-2AF2-4CB7-A784-B22DB08CF7A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460BFB-10DD-40E4-8D33-9E8C5A5910BA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Discharge Summary &amp; Billing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19617C8-D76E-49EB-8581-7D1891E9A096}" type="parTrans" cxnId="{DA27433C-1714-4B29-BAEE-A5744AAFFD1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53686-0574-45C0-88E8-269D9B4084C0}" type="sibTrans" cxnId="{DA27433C-1714-4B29-BAEE-A5744AAFFD12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C19D96-527A-4ED2-B00E-AF3CF82D01EA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Consultant Dashboard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A9496EF-F109-48ED-80F4-73510B5B5B69}" type="parTrans" cxnId="{3479095D-9774-4ABC-A7A6-37B65CA6C0F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971D4C-969E-448D-B168-086CF77F4D09}" type="sibTrans" cxnId="{3479095D-9774-4ABC-A7A6-37B65CA6C0F1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A5A24-68D3-4E6D-B691-DF7EE375E404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Track Patient History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FC82661B-4078-470D-A55F-C1A07E6E7867}" type="parTrans" cxnId="{42E37276-CE71-45F4-B291-363FA2DCFC8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5E899E-7C97-4F0F-AC65-8F8D13D278F5}" type="sibTrans" cxnId="{42E37276-CE71-45F4-B291-363FA2DCFC86}">
      <dgm:prSet/>
      <dgm:spPr/>
      <dgm:t>
        <a:bodyPr/>
        <a:lstStyle/>
        <a:p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6C3E3F22-BEAA-4895-9E49-1E0E189A7645}" type="pres">
      <dgm:prSet presAssocID="{6D1E8D58-9C6C-4D72-A6E3-167B463B84DA}" presName="parentLin" presStyleCnt="0"/>
      <dgm:spPr/>
    </dgm:pt>
    <dgm:pt modelId="{85A2BE1C-E608-4C6B-9A3D-1973B228939A}" type="pres">
      <dgm:prSet presAssocID="{6D1E8D58-9C6C-4D72-A6E3-167B463B84DA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C71E9EA1-0287-4212-9998-218AE6284F74}" type="pres">
      <dgm:prSet presAssocID="{6D1E8D58-9C6C-4D72-A6E3-167B463B84DA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430FD-CE6C-45DA-904E-9163C217C96B}" type="pres">
      <dgm:prSet presAssocID="{6D1E8D58-9C6C-4D72-A6E3-167B463B84DA}" presName="negativeSpace" presStyleCnt="0"/>
      <dgm:spPr/>
    </dgm:pt>
    <dgm:pt modelId="{8A99D01D-1BA7-449F-8387-A0EC3647CD56}" type="pres">
      <dgm:prSet presAssocID="{6D1E8D58-9C6C-4D72-A6E3-167B463B84DA}" presName="childText" presStyleLbl="conFgAcc1" presStyleIdx="1" presStyleCnt="10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35F4E4E-B206-4DBA-9F8C-AC413D122917}" type="pres">
      <dgm:prSet presAssocID="{B93FACB3-6EA1-43C5-B421-D5C6AF6C1E4C}" presName="spaceBetweenRectangles" presStyleCnt="0"/>
      <dgm:spPr/>
    </dgm:pt>
    <dgm:pt modelId="{705EB510-7E32-4590-9153-81CB57A30165}" type="pres">
      <dgm:prSet presAssocID="{658F4DAC-84EB-4F69-88DA-47E70845581D}" presName="parentLin" presStyleCnt="0"/>
      <dgm:spPr/>
    </dgm:pt>
    <dgm:pt modelId="{544C61A3-85F5-4029-87E4-496372CC013C}" type="pres">
      <dgm:prSet presAssocID="{658F4DAC-84EB-4F69-88DA-47E70845581D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51442108-A983-4EC4-A897-E3ED56A1F71D}" type="pres">
      <dgm:prSet presAssocID="{658F4DAC-84EB-4F69-88DA-47E70845581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24FFC-4145-4687-B398-FA4C7CCF7936}" type="pres">
      <dgm:prSet presAssocID="{658F4DAC-84EB-4F69-88DA-47E70845581D}" presName="negativeSpace" presStyleCnt="0"/>
      <dgm:spPr/>
    </dgm:pt>
    <dgm:pt modelId="{BA2675B0-1FE3-4988-81F9-D92ECDF994C9}" type="pres">
      <dgm:prSet presAssocID="{658F4DAC-84EB-4F69-88DA-47E70845581D}" presName="childText" presStyleLbl="conFgAcc1" presStyleIdx="2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4773815C-8E90-4D7C-B451-1F39763671FA}" type="pres">
      <dgm:prSet presAssocID="{462D7564-9B60-4604-95B9-E90BFA9483CA}" presName="spaceBetweenRectangles" presStyleCnt="0"/>
      <dgm:spPr/>
    </dgm:pt>
    <dgm:pt modelId="{65528BE6-D148-4F31-A0A1-0654BDD5B9E0}" type="pres">
      <dgm:prSet presAssocID="{AA2962B7-A7C4-4BEB-8372-CE276D458906}" presName="parentLin" presStyleCnt="0"/>
      <dgm:spPr/>
    </dgm:pt>
    <dgm:pt modelId="{E3332A56-4F2C-41AA-8B79-DCACB7C793C6}" type="pres">
      <dgm:prSet presAssocID="{AA2962B7-A7C4-4BEB-8372-CE276D458906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EED2C240-84F3-4ED8-9541-BA335C30D892}" type="pres">
      <dgm:prSet presAssocID="{AA2962B7-A7C4-4BEB-8372-CE276D458906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8DCA5-B58D-4892-B897-5C465D73A376}" type="pres">
      <dgm:prSet presAssocID="{AA2962B7-A7C4-4BEB-8372-CE276D458906}" presName="negativeSpace" presStyleCnt="0"/>
      <dgm:spPr/>
    </dgm:pt>
    <dgm:pt modelId="{613CAE2A-8491-48E6-819A-0F0B46353EB1}" type="pres">
      <dgm:prSet presAssocID="{AA2962B7-A7C4-4BEB-8372-CE276D458906}" presName="childText" presStyleLbl="conFgAcc1" presStyleIdx="3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6276C9B0-210C-4B4D-B7B9-F5F3A4FAA77B}" type="pres">
      <dgm:prSet presAssocID="{5FF5F978-9463-4819-B9D8-BB87E1FA5721}" presName="spaceBetweenRectangles" presStyleCnt="0"/>
      <dgm:spPr/>
    </dgm:pt>
    <dgm:pt modelId="{F3FADD5E-A2FE-46A1-B1C1-0D4767CD222B}" type="pres">
      <dgm:prSet presAssocID="{001F6A5B-DE35-4A74-8877-921FADA4C9ED}" presName="parentLin" presStyleCnt="0"/>
      <dgm:spPr/>
    </dgm:pt>
    <dgm:pt modelId="{120BFC51-C6FD-4D3B-B6D6-9BFF6647468E}" type="pres">
      <dgm:prSet presAssocID="{001F6A5B-DE35-4A74-8877-921FADA4C9ED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CCB5CE61-C7E0-4BBF-8CD1-0A687796A995}" type="pres">
      <dgm:prSet presAssocID="{001F6A5B-DE35-4A74-8877-921FADA4C9E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12FD0-E512-4ADF-8659-999AA9EE9244}" type="pres">
      <dgm:prSet presAssocID="{001F6A5B-DE35-4A74-8877-921FADA4C9ED}" presName="negativeSpace" presStyleCnt="0"/>
      <dgm:spPr/>
    </dgm:pt>
    <dgm:pt modelId="{C4B06CAA-0DD5-4337-8005-A5AF36025404}" type="pres">
      <dgm:prSet presAssocID="{001F6A5B-DE35-4A74-8877-921FADA4C9ED}" presName="childText" presStyleLbl="conFgAcc1" presStyleIdx="4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E800943C-1242-4248-909E-7C7C36A90680}" type="pres">
      <dgm:prSet presAssocID="{0C28CF05-E54D-444A-8038-FD2136428207}" presName="spaceBetweenRectangles" presStyleCnt="0"/>
      <dgm:spPr/>
    </dgm:pt>
    <dgm:pt modelId="{32BC8FD4-F4C8-49F1-9228-1DFE00626900}" type="pres">
      <dgm:prSet presAssocID="{B8BF0AAE-F01E-4EA0-811E-BEB1846D5594}" presName="parentLin" presStyleCnt="0"/>
      <dgm:spPr/>
    </dgm:pt>
    <dgm:pt modelId="{463788BA-5AC4-4E1C-8A64-2E33D7A24A5E}" type="pres">
      <dgm:prSet presAssocID="{B8BF0AAE-F01E-4EA0-811E-BEB1846D5594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F5FF78A8-4697-4234-B22A-71BC1E98659E}" type="pres">
      <dgm:prSet presAssocID="{B8BF0AAE-F01E-4EA0-811E-BEB1846D559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BBDE6-BCAD-4438-BD49-585B6EFAA001}" type="pres">
      <dgm:prSet presAssocID="{B8BF0AAE-F01E-4EA0-811E-BEB1846D5594}" presName="negativeSpace" presStyleCnt="0"/>
      <dgm:spPr/>
    </dgm:pt>
    <dgm:pt modelId="{3ADAD493-5D94-4CED-891B-266BD53BEDBD}" type="pres">
      <dgm:prSet presAssocID="{B8BF0AAE-F01E-4EA0-811E-BEB1846D5594}" presName="childText" presStyleLbl="conFgAcc1" presStyleIdx="5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B95F8899-08AF-418B-AA80-1E827EA8483C}" type="pres">
      <dgm:prSet presAssocID="{DB0FAA40-4B5E-4DB9-A6E3-445865C5377C}" presName="spaceBetweenRectangles" presStyleCnt="0"/>
      <dgm:spPr/>
    </dgm:pt>
    <dgm:pt modelId="{2E3B6788-348F-4A6D-B11E-208D85981539}" type="pres">
      <dgm:prSet presAssocID="{1730568A-8688-4B02-A76A-F55FC6AB40BE}" presName="parentLin" presStyleCnt="0"/>
      <dgm:spPr/>
    </dgm:pt>
    <dgm:pt modelId="{959EAA60-F721-4748-AE5B-D002548F556C}" type="pres">
      <dgm:prSet presAssocID="{1730568A-8688-4B02-A76A-F55FC6AB40BE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3DE77DAE-83A2-4310-81BD-180832EC13D0}" type="pres">
      <dgm:prSet presAssocID="{1730568A-8688-4B02-A76A-F55FC6AB40B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6C12F-EB27-4B7A-963A-65AE039CFA1F}" type="pres">
      <dgm:prSet presAssocID="{1730568A-8688-4B02-A76A-F55FC6AB40BE}" presName="negativeSpace" presStyleCnt="0"/>
      <dgm:spPr/>
    </dgm:pt>
    <dgm:pt modelId="{F4F16970-042E-44BA-8C23-644CFE665101}" type="pres">
      <dgm:prSet presAssocID="{1730568A-8688-4B02-A76A-F55FC6AB40BE}" presName="childText" presStyleLbl="conFgAcc1" presStyleIdx="6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CEDCCABC-6D01-4DCF-98FC-313D34D95F72}" type="pres">
      <dgm:prSet presAssocID="{5577E1AF-091D-4F5C-9927-5F249091377E}" presName="spaceBetweenRectangles" presStyleCnt="0"/>
      <dgm:spPr/>
    </dgm:pt>
    <dgm:pt modelId="{37BEE7C9-8981-49AA-B00D-E417D0BC93A7}" type="pres">
      <dgm:prSet presAssocID="{03460BFB-10DD-40E4-8D33-9E8C5A5910BA}" presName="parentLin" presStyleCnt="0"/>
      <dgm:spPr/>
    </dgm:pt>
    <dgm:pt modelId="{C6792CAD-284F-4C03-881C-662753D1572C}" type="pres">
      <dgm:prSet presAssocID="{03460BFB-10DD-40E4-8D33-9E8C5A5910BA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E99A51D2-036E-4BEE-B58A-FF1088E7404B}" type="pres">
      <dgm:prSet presAssocID="{03460BFB-10DD-40E4-8D33-9E8C5A5910BA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00667-4E1E-45CA-8723-DB126CFB5F8F}" type="pres">
      <dgm:prSet presAssocID="{03460BFB-10DD-40E4-8D33-9E8C5A5910BA}" presName="negativeSpace" presStyleCnt="0"/>
      <dgm:spPr/>
    </dgm:pt>
    <dgm:pt modelId="{30EA45B5-A6F9-46DA-9B6F-1F88D7A4AC48}" type="pres">
      <dgm:prSet presAssocID="{03460BFB-10DD-40E4-8D33-9E8C5A5910BA}" presName="childText" presStyleLbl="conFgAcc1" presStyleIdx="7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7CF0C0AB-0CAC-4861-A4CB-79BAEDE891DB}" type="pres">
      <dgm:prSet presAssocID="{78F53686-0574-45C0-88E8-269D9B4084C0}" presName="spaceBetweenRectangles" presStyleCnt="0"/>
      <dgm:spPr/>
    </dgm:pt>
    <dgm:pt modelId="{61053661-435A-41CB-97B1-D0644DB08515}" type="pres">
      <dgm:prSet presAssocID="{75C19D96-527A-4ED2-B00E-AF3CF82D01EA}" presName="parentLin" presStyleCnt="0"/>
      <dgm:spPr/>
    </dgm:pt>
    <dgm:pt modelId="{F9B664AE-5B25-4B76-AE3E-47271DDC0125}" type="pres">
      <dgm:prSet presAssocID="{75C19D96-527A-4ED2-B00E-AF3CF82D01EA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FB274B8E-4182-480A-AA86-B3582B0F0244}" type="pres">
      <dgm:prSet presAssocID="{75C19D96-527A-4ED2-B00E-AF3CF82D01EA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70400-8599-403F-85BD-998CCC952092}" type="pres">
      <dgm:prSet presAssocID="{75C19D96-527A-4ED2-B00E-AF3CF82D01EA}" presName="negativeSpace" presStyleCnt="0"/>
      <dgm:spPr/>
    </dgm:pt>
    <dgm:pt modelId="{5031D44C-C976-4DAB-B4A5-D443E93C6D01}" type="pres">
      <dgm:prSet presAssocID="{75C19D96-527A-4ED2-B00E-AF3CF82D01EA}" presName="childText" presStyleLbl="conFgAcc1" presStyleIdx="8" presStyleCnt="10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874294F5-EE47-401C-B3A6-F522C9EC31AC}" type="pres">
      <dgm:prSet presAssocID="{00971D4C-969E-448D-B168-086CF77F4D09}" presName="spaceBetweenRectangles" presStyleCnt="0"/>
      <dgm:spPr/>
    </dgm:pt>
    <dgm:pt modelId="{F5A773B1-50F1-4C88-A32A-7484AAD0AB21}" type="pres">
      <dgm:prSet presAssocID="{D8EA5A24-68D3-4E6D-B691-DF7EE375E404}" presName="parentLin" presStyleCnt="0"/>
      <dgm:spPr/>
    </dgm:pt>
    <dgm:pt modelId="{B925660F-6000-439D-AA57-EA623715A9E0}" type="pres">
      <dgm:prSet presAssocID="{D8EA5A24-68D3-4E6D-B691-DF7EE375E404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3BF0F090-B1FB-478D-B2E2-405FD507159B}" type="pres">
      <dgm:prSet presAssocID="{D8EA5A24-68D3-4E6D-B691-DF7EE375E404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AC056-5B27-408D-81BB-D5F33B26DF82}" type="pres">
      <dgm:prSet presAssocID="{D8EA5A24-68D3-4E6D-B691-DF7EE375E404}" presName="negativeSpace" presStyleCnt="0"/>
      <dgm:spPr/>
    </dgm:pt>
    <dgm:pt modelId="{9635F643-734C-4A55-838C-D033CD9C9AED}" type="pres">
      <dgm:prSet presAssocID="{D8EA5A24-68D3-4E6D-B691-DF7EE375E404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3ECE19A9-C680-4A23-BA2F-334B9B7CC07C}" srcId="{711D4493-FA46-42F4-A211-842DF72793B6}" destId="{6D1E8D58-9C6C-4D72-A6E3-167B463B84DA}" srcOrd="1" destOrd="0" parTransId="{677DFF7C-AAE7-4506-B897-576628937AD6}" sibTransId="{B93FACB3-6EA1-43C5-B421-D5C6AF6C1E4C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205A9403-7EE9-4DDF-9187-80CDB376D84D}" srcId="{711D4493-FA46-42F4-A211-842DF72793B6}" destId="{001F6A5B-DE35-4A74-8877-921FADA4C9ED}" srcOrd="4" destOrd="0" parTransId="{0D8BEDE6-C81A-4E2D-B5FD-F1E3280725F6}" sibTransId="{0C28CF05-E54D-444A-8038-FD2136428207}"/>
    <dgm:cxn modelId="{4078FFFA-0025-4C14-92A5-44E90E9A6ACF}" srcId="{711D4493-FA46-42F4-A211-842DF72793B6}" destId="{AA2962B7-A7C4-4BEB-8372-CE276D458906}" srcOrd="3" destOrd="0" parTransId="{CAAA6637-BCE8-4E90-83BC-B1CA57509363}" sibTransId="{5FF5F978-9463-4819-B9D8-BB87E1FA5721}"/>
    <dgm:cxn modelId="{BC9D7CC1-0A16-4FF9-AA6A-EED174EDD51E}" type="presOf" srcId="{6D1E8D58-9C6C-4D72-A6E3-167B463B84DA}" destId="{C71E9EA1-0287-4212-9998-218AE6284F74}" srcOrd="1" destOrd="0" presId="urn:microsoft.com/office/officeart/2005/8/layout/list1"/>
    <dgm:cxn modelId="{DBEDD3D9-A36D-4171-968A-6E11F44E5A35}" srcId="{711D4493-FA46-42F4-A211-842DF72793B6}" destId="{B8BF0AAE-F01E-4EA0-811E-BEB1846D5594}" srcOrd="5" destOrd="0" parTransId="{18B1CCB2-1322-4473-84DE-750A380308AE}" sibTransId="{DB0FAA40-4B5E-4DB9-A6E3-445865C5377C}"/>
    <dgm:cxn modelId="{5C32FC08-34C8-4641-A480-3001B066B043}" type="presOf" srcId="{75C19D96-527A-4ED2-B00E-AF3CF82D01EA}" destId="{FB274B8E-4182-480A-AA86-B3582B0F0244}" srcOrd="1" destOrd="0" presId="urn:microsoft.com/office/officeart/2005/8/layout/list1"/>
    <dgm:cxn modelId="{0E72CB91-2D65-41DD-A5D6-273ECBFC4B36}" type="presOf" srcId="{001F6A5B-DE35-4A74-8877-921FADA4C9ED}" destId="{CCB5CE61-C7E0-4BBF-8CD1-0A687796A995}" srcOrd="1" destOrd="0" presId="urn:microsoft.com/office/officeart/2005/8/layout/list1"/>
    <dgm:cxn modelId="{0B9082B2-686E-417F-BD5F-36AA2767F168}" type="presOf" srcId="{AA2962B7-A7C4-4BEB-8372-CE276D458906}" destId="{EED2C240-84F3-4ED8-9541-BA335C30D892}" srcOrd="1" destOrd="0" presId="urn:microsoft.com/office/officeart/2005/8/layout/list1"/>
    <dgm:cxn modelId="{62B7B77E-478A-401C-9BE5-2F48976FAADF}" srcId="{711D4493-FA46-42F4-A211-842DF72793B6}" destId="{658F4DAC-84EB-4F69-88DA-47E70845581D}" srcOrd="2" destOrd="0" parTransId="{05D1A715-7EEF-40D8-8947-EF854E4D6DB8}" sibTransId="{462D7564-9B60-4604-95B9-E90BFA9483CA}"/>
    <dgm:cxn modelId="{3A723BC5-27FA-47D8-BB52-D4230C200C86}" type="presOf" srcId="{03460BFB-10DD-40E4-8D33-9E8C5A5910BA}" destId="{E99A51D2-036E-4BEE-B58A-FF1088E7404B}" srcOrd="1" destOrd="0" presId="urn:microsoft.com/office/officeart/2005/8/layout/list1"/>
    <dgm:cxn modelId="{38C2F918-5002-45DC-9984-FD40FB8D021C}" type="presOf" srcId="{6D1E8D58-9C6C-4D72-A6E3-167B463B84DA}" destId="{85A2BE1C-E608-4C6B-9A3D-1973B228939A}" srcOrd="0" destOrd="0" presId="urn:microsoft.com/office/officeart/2005/8/layout/list1"/>
    <dgm:cxn modelId="{42E37276-CE71-45F4-B291-363FA2DCFC86}" srcId="{711D4493-FA46-42F4-A211-842DF72793B6}" destId="{D8EA5A24-68D3-4E6D-B691-DF7EE375E404}" srcOrd="9" destOrd="0" parTransId="{FC82661B-4078-470D-A55F-C1A07E6E7867}" sibTransId="{AB5E899E-7C97-4F0F-AC65-8F8D13D278F5}"/>
    <dgm:cxn modelId="{903A1DA8-426A-4FD0-971F-2DC1663BD53B}" type="presOf" srcId="{03460BFB-10DD-40E4-8D33-9E8C5A5910BA}" destId="{C6792CAD-284F-4C03-881C-662753D1572C}" srcOrd="0" destOrd="0" presId="urn:microsoft.com/office/officeart/2005/8/layout/list1"/>
    <dgm:cxn modelId="{E7873F73-6CDD-4C04-877F-D3F1D64F4A7A}" type="presOf" srcId="{AA2962B7-A7C4-4BEB-8372-CE276D458906}" destId="{E3332A56-4F2C-41AA-8B79-DCACB7C793C6}" srcOrd="0" destOrd="0" presId="urn:microsoft.com/office/officeart/2005/8/layout/list1"/>
    <dgm:cxn modelId="{423BDFDD-F7BA-4C6F-B814-6F6991E12C8E}" type="presOf" srcId="{001F6A5B-DE35-4A74-8877-921FADA4C9ED}" destId="{120BFC51-C6FD-4D3B-B6D6-9BFF6647468E}" srcOrd="0" destOrd="0" presId="urn:microsoft.com/office/officeart/2005/8/layout/list1"/>
    <dgm:cxn modelId="{DA27433C-1714-4B29-BAEE-A5744AAFFD12}" srcId="{711D4493-FA46-42F4-A211-842DF72793B6}" destId="{03460BFB-10DD-40E4-8D33-9E8C5A5910BA}" srcOrd="7" destOrd="0" parTransId="{619617C8-D76E-49EB-8581-7D1891E9A096}" sibTransId="{78F53686-0574-45C0-88E8-269D9B4084C0}"/>
    <dgm:cxn modelId="{77430283-F9CB-4339-B8FB-B5B3AF52E7ED}" type="presOf" srcId="{658F4DAC-84EB-4F69-88DA-47E70845581D}" destId="{51442108-A983-4EC4-A897-E3ED56A1F71D}" srcOrd="1" destOrd="0" presId="urn:microsoft.com/office/officeart/2005/8/layout/list1"/>
    <dgm:cxn modelId="{08453DBC-6FF7-4E6D-843C-75ED0274ABA1}" type="presOf" srcId="{658F4DAC-84EB-4F69-88DA-47E70845581D}" destId="{544C61A3-85F5-4029-87E4-496372CC013C}" srcOrd="0" destOrd="0" presId="urn:microsoft.com/office/officeart/2005/8/layout/list1"/>
    <dgm:cxn modelId="{934EEEBC-E5E2-4C00-9C99-6ED6E77E2647}" type="presOf" srcId="{D8EA5A24-68D3-4E6D-B691-DF7EE375E404}" destId="{3BF0F090-B1FB-478D-B2E2-405FD507159B}" srcOrd="1" destOrd="0" presId="urn:microsoft.com/office/officeart/2005/8/layout/list1"/>
    <dgm:cxn modelId="{1DC10C0D-4309-486B-865F-44556D002389}" type="presOf" srcId="{8772EC45-9BBA-419C-AB7F-E973941E4265}" destId="{FCE7483E-0674-41F9-8EC5-52EE73C9C575}" srcOrd="1" destOrd="0" presId="urn:microsoft.com/office/officeart/2005/8/layout/list1"/>
    <dgm:cxn modelId="{11165F3F-4E25-41B4-A313-8B78DF12867C}" type="presOf" srcId="{B8BF0AAE-F01E-4EA0-811E-BEB1846D5594}" destId="{F5FF78A8-4697-4234-B22A-71BC1E98659E}" srcOrd="1" destOrd="0" presId="urn:microsoft.com/office/officeart/2005/8/layout/list1"/>
    <dgm:cxn modelId="{13417443-BF13-453A-976C-09722F5AFADE}" type="presOf" srcId="{1730568A-8688-4B02-A76A-F55FC6AB40BE}" destId="{3DE77DAE-83A2-4310-81BD-180832EC13D0}" srcOrd="1" destOrd="0" presId="urn:microsoft.com/office/officeart/2005/8/layout/list1"/>
    <dgm:cxn modelId="{8D57E95B-F08D-4AC4-8890-BCB6781F7BBE}" type="presOf" srcId="{D8EA5A24-68D3-4E6D-B691-DF7EE375E404}" destId="{B925660F-6000-439D-AA57-EA623715A9E0}" srcOrd="0" destOrd="0" presId="urn:microsoft.com/office/officeart/2005/8/layout/list1"/>
    <dgm:cxn modelId="{3479095D-9774-4ABC-A7A6-37B65CA6C0F1}" srcId="{711D4493-FA46-42F4-A211-842DF72793B6}" destId="{75C19D96-527A-4ED2-B00E-AF3CF82D01EA}" srcOrd="8" destOrd="0" parTransId="{3A9496EF-F109-48ED-80F4-73510B5B5B69}" sibTransId="{00971D4C-969E-448D-B168-086CF77F4D09}"/>
    <dgm:cxn modelId="{A4076D6F-3560-4333-84EA-F876D302A65A}" type="presOf" srcId="{B8BF0AAE-F01E-4EA0-811E-BEB1846D5594}" destId="{463788BA-5AC4-4E1C-8A64-2E33D7A24A5E}" srcOrd="0" destOrd="0" presId="urn:microsoft.com/office/officeart/2005/8/layout/list1"/>
    <dgm:cxn modelId="{46796A35-7CAD-4E44-899A-7133A257CBE4}" type="presOf" srcId="{8772EC45-9BBA-419C-AB7F-E973941E4265}" destId="{FC35058B-297E-4BA1-8C4A-BC47853DAD31}" srcOrd="0" destOrd="0" presId="urn:microsoft.com/office/officeart/2005/8/layout/list1"/>
    <dgm:cxn modelId="{C303D962-2AF2-4CB7-A784-B22DB08CF7A2}" srcId="{711D4493-FA46-42F4-A211-842DF72793B6}" destId="{1730568A-8688-4B02-A76A-F55FC6AB40BE}" srcOrd="6" destOrd="0" parTransId="{6A89DB6C-A704-45CF-9811-861E149FF922}" sibTransId="{5577E1AF-091D-4F5C-9927-5F249091377E}"/>
    <dgm:cxn modelId="{7BB6F326-6FFE-4760-9C33-EBBC0C8EABAA}" type="presOf" srcId="{75C19D96-527A-4ED2-B00E-AF3CF82D01EA}" destId="{F9B664AE-5B25-4B76-AE3E-47271DDC0125}" srcOrd="0" destOrd="0" presId="urn:microsoft.com/office/officeart/2005/8/layout/list1"/>
    <dgm:cxn modelId="{0761DA81-18CE-4708-B33A-212711809DE3}" type="presOf" srcId="{711D4493-FA46-42F4-A211-842DF72793B6}" destId="{47D67B2F-0FCB-4D43-97B5-5B0FB72A9159}" srcOrd="0" destOrd="0" presId="urn:microsoft.com/office/officeart/2005/8/layout/list1"/>
    <dgm:cxn modelId="{17DA5003-F1C7-4E2C-B128-867FD99E06A6}" type="presOf" srcId="{1730568A-8688-4B02-A76A-F55FC6AB40BE}" destId="{959EAA60-F721-4748-AE5B-D002548F556C}" srcOrd="0" destOrd="0" presId="urn:microsoft.com/office/officeart/2005/8/layout/list1"/>
    <dgm:cxn modelId="{F5111DBF-8B2A-4F64-AE2C-D3BD418CF0EC}" type="presParOf" srcId="{47D67B2F-0FCB-4D43-97B5-5B0FB72A9159}" destId="{18484983-AD87-4437-9FCC-BE4665766312}" srcOrd="0" destOrd="0" presId="urn:microsoft.com/office/officeart/2005/8/layout/list1"/>
    <dgm:cxn modelId="{D9B8019D-F021-4965-8E49-1A1982E88828}" type="presParOf" srcId="{18484983-AD87-4437-9FCC-BE4665766312}" destId="{FC35058B-297E-4BA1-8C4A-BC47853DAD31}" srcOrd="0" destOrd="0" presId="urn:microsoft.com/office/officeart/2005/8/layout/list1"/>
    <dgm:cxn modelId="{64177380-B01A-4C6E-9EE1-63F5620450BE}" type="presParOf" srcId="{18484983-AD87-4437-9FCC-BE4665766312}" destId="{FCE7483E-0674-41F9-8EC5-52EE73C9C575}" srcOrd="1" destOrd="0" presId="urn:microsoft.com/office/officeart/2005/8/layout/list1"/>
    <dgm:cxn modelId="{6A7954D5-8485-4089-BDEE-AB5060B1497A}" type="presParOf" srcId="{47D67B2F-0FCB-4D43-97B5-5B0FB72A9159}" destId="{D875A5D4-14C2-40A0-AA6E-07BD517517F7}" srcOrd="1" destOrd="0" presId="urn:microsoft.com/office/officeart/2005/8/layout/list1"/>
    <dgm:cxn modelId="{FADB5FC0-E870-4EB8-99B8-7A03ACF636DB}" type="presParOf" srcId="{47D67B2F-0FCB-4D43-97B5-5B0FB72A9159}" destId="{E9A56F2E-3016-4236-8EB5-A1E818A56990}" srcOrd="2" destOrd="0" presId="urn:microsoft.com/office/officeart/2005/8/layout/list1"/>
    <dgm:cxn modelId="{21E04B98-A294-484C-B43B-1828E6CFF2AE}" type="presParOf" srcId="{47D67B2F-0FCB-4D43-97B5-5B0FB72A9159}" destId="{0988BAA5-4B40-484F-B09B-6CA7A086A7FB}" srcOrd="3" destOrd="0" presId="urn:microsoft.com/office/officeart/2005/8/layout/list1"/>
    <dgm:cxn modelId="{2A664377-ED95-4329-B738-220E83826028}" type="presParOf" srcId="{47D67B2F-0FCB-4D43-97B5-5B0FB72A9159}" destId="{6C3E3F22-BEAA-4895-9E49-1E0E189A7645}" srcOrd="4" destOrd="0" presId="urn:microsoft.com/office/officeart/2005/8/layout/list1"/>
    <dgm:cxn modelId="{9A8A8604-F1E4-4557-AB99-12B2F2B0E07F}" type="presParOf" srcId="{6C3E3F22-BEAA-4895-9E49-1E0E189A7645}" destId="{85A2BE1C-E608-4C6B-9A3D-1973B228939A}" srcOrd="0" destOrd="0" presId="urn:microsoft.com/office/officeart/2005/8/layout/list1"/>
    <dgm:cxn modelId="{4BCF3FFD-0E76-4122-9DD1-30AA4ACCE9EF}" type="presParOf" srcId="{6C3E3F22-BEAA-4895-9E49-1E0E189A7645}" destId="{C71E9EA1-0287-4212-9998-218AE6284F74}" srcOrd="1" destOrd="0" presId="urn:microsoft.com/office/officeart/2005/8/layout/list1"/>
    <dgm:cxn modelId="{9C5B9BA6-A2F7-4E7A-ADF6-F47D8A80456E}" type="presParOf" srcId="{47D67B2F-0FCB-4D43-97B5-5B0FB72A9159}" destId="{A14430FD-CE6C-45DA-904E-9163C217C96B}" srcOrd="5" destOrd="0" presId="urn:microsoft.com/office/officeart/2005/8/layout/list1"/>
    <dgm:cxn modelId="{954E5D81-284D-4C11-88AE-A1293ED8CC96}" type="presParOf" srcId="{47D67B2F-0FCB-4D43-97B5-5B0FB72A9159}" destId="{8A99D01D-1BA7-449F-8387-A0EC3647CD56}" srcOrd="6" destOrd="0" presId="urn:microsoft.com/office/officeart/2005/8/layout/list1"/>
    <dgm:cxn modelId="{D842C39C-89DE-4ED9-8779-0E4C780C8149}" type="presParOf" srcId="{47D67B2F-0FCB-4D43-97B5-5B0FB72A9159}" destId="{E35F4E4E-B206-4DBA-9F8C-AC413D122917}" srcOrd="7" destOrd="0" presId="urn:microsoft.com/office/officeart/2005/8/layout/list1"/>
    <dgm:cxn modelId="{3C211E14-A63B-4601-9862-3FBD7CA2F6DD}" type="presParOf" srcId="{47D67B2F-0FCB-4D43-97B5-5B0FB72A9159}" destId="{705EB510-7E32-4590-9153-81CB57A30165}" srcOrd="8" destOrd="0" presId="urn:microsoft.com/office/officeart/2005/8/layout/list1"/>
    <dgm:cxn modelId="{063E3057-06F5-41A7-88AD-B33AB72AA4D8}" type="presParOf" srcId="{705EB510-7E32-4590-9153-81CB57A30165}" destId="{544C61A3-85F5-4029-87E4-496372CC013C}" srcOrd="0" destOrd="0" presId="urn:microsoft.com/office/officeart/2005/8/layout/list1"/>
    <dgm:cxn modelId="{3BA1121D-A549-4EBF-B998-B1EED156F4E0}" type="presParOf" srcId="{705EB510-7E32-4590-9153-81CB57A30165}" destId="{51442108-A983-4EC4-A897-E3ED56A1F71D}" srcOrd="1" destOrd="0" presId="urn:microsoft.com/office/officeart/2005/8/layout/list1"/>
    <dgm:cxn modelId="{D3B05B1B-D68C-4EDD-8131-2F651BD0704B}" type="presParOf" srcId="{47D67B2F-0FCB-4D43-97B5-5B0FB72A9159}" destId="{8D024FFC-4145-4687-B398-FA4C7CCF7936}" srcOrd="9" destOrd="0" presId="urn:microsoft.com/office/officeart/2005/8/layout/list1"/>
    <dgm:cxn modelId="{40D9AF61-FC67-4829-9099-58D7D849A84B}" type="presParOf" srcId="{47D67B2F-0FCB-4D43-97B5-5B0FB72A9159}" destId="{BA2675B0-1FE3-4988-81F9-D92ECDF994C9}" srcOrd="10" destOrd="0" presId="urn:microsoft.com/office/officeart/2005/8/layout/list1"/>
    <dgm:cxn modelId="{50416E85-A77A-4275-BB35-43986B885056}" type="presParOf" srcId="{47D67B2F-0FCB-4D43-97B5-5B0FB72A9159}" destId="{4773815C-8E90-4D7C-B451-1F39763671FA}" srcOrd="11" destOrd="0" presId="urn:microsoft.com/office/officeart/2005/8/layout/list1"/>
    <dgm:cxn modelId="{9A50F801-BDDA-4AF8-9539-278DC3429262}" type="presParOf" srcId="{47D67B2F-0FCB-4D43-97B5-5B0FB72A9159}" destId="{65528BE6-D148-4F31-A0A1-0654BDD5B9E0}" srcOrd="12" destOrd="0" presId="urn:microsoft.com/office/officeart/2005/8/layout/list1"/>
    <dgm:cxn modelId="{BB72114A-5097-4157-87F4-90F85C943DD8}" type="presParOf" srcId="{65528BE6-D148-4F31-A0A1-0654BDD5B9E0}" destId="{E3332A56-4F2C-41AA-8B79-DCACB7C793C6}" srcOrd="0" destOrd="0" presId="urn:microsoft.com/office/officeart/2005/8/layout/list1"/>
    <dgm:cxn modelId="{216C68C9-06C4-43D2-B01C-3FD0517ABA71}" type="presParOf" srcId="{65528BE6-D148-4F31-A0A1-0654BDD5B9E0}" destId="{EED2C240-84F3-4ED8-9541-BA335C30D892}" srcOrd="1" destOrd="0" presId="urn:microsoft.com/office/officeart/2005/8/layout/list1"/>
    <dgm:cxn modelId="{6198CF46-6142-4BB5-A646-DC33001766AE}" type="presParOf" srcId="{47D67B2F-0FCB-4D43-97B5-5B0FB72A9159}" destId="{0B38DCA5-B58D-4892-B897-5C465D73A376}" srcOrd="13" destOrd="0" presId="urn:microsoft.com/office/officeart/2005/8/layout/list1"/>
    <dgm:cxn modelId="{944D1ADA-23E2-4FD9-9083-19EE64A4DA25}" type="presParOf" srcId="{47D67B2F-0FCB-4D43-97B5-5B0FB72A9159}" destId="{613CAE2A-8491-48E6-819A-0F0B46353EB1}" srcOrd="14" destOrd="0" presId="urn:microsoft.com/office/officeart/2005/8/layout/list1"/>
    <dgm:cxn modelId="{63E52586-9136-43D4-83A9-8F7D958B351C}" type="presParOf" srcId="{47D67B2F-0FCB-4D43-97B5-5B0FB72A9159}" destId="{6276C9B0-210C-4B4D-B7B9-F5F3A4FAA77B}" srcOrd="15" destOrd="0" presId="urn:microsoft.com/office/officeart/2005/8/layout/list1"/>
    <dgm:cxn modelId="{E0E616DC-A3F9-4ED7-A753-7480914DA501}" type="presParOf" srcId="{47D67B2F-0FCB-4D43-97B5-5B0FB72A9159}" destId="{F3FADD5E-A2FE-46A1-B1C1-0D4767CD222B}" srcOrd="16" destOrd="0" presId="urn:microsoft.com/office/officeart/2005/8/layout/list1"/>
    <dgm:cxn modelId="{E9EBCA7E-9D07-4323-A1D7-585BD8D9F381}" type="presParOf" srcId="{F3FADD5E-A2FE-46A1-B1C1-0D4767CD222B}" destId="{120BFC51-C6FD-4D3B-B6D6-9BFF6647468E}" srcOrd="0" destOrd="0" presId="urn:microsoft.com/office/officeart/2005/8/layout/list1"/>
    <dgm:cxn modelId="{8DA7D9E9-2C7F-4CE0-A8B2-AEEB03AB047E}" type="presParOf" srcId="{F3FADD5E-A2FE-46A1-B1C1-0D4767CD222B}" destId="{CCB5CE61-C7E0-4BBF-8CD1-0A687796A995}" srcOrd="1" destOrd="0" presId="urn:microsoft.com/office/officeart/2005/8/layout/list1"/>
    <dgm:cxn modelId="{294B0448-D239-4B45-88FE-B6C063319965}" type="presParOf" srcId="{47D67B2F-0FCB-4D43-97B5-5B0FB72A9159}" destId="{B6912FD0-E512-4ADF-8659-999AA9EE9244}" srcOrd="17" destOrd="0" presId="urn:microsoft.com/office/officeart/2005/8/layout/list1"/>
    <dgm:cxn modelId="{C31281BC-5050-4179-9B6D-3BBD37A89D0B}" type="presParOf" srcId="{47D67B2F-0FCB-4D43-97B5-5B0FB72A9159}" destId="{C4B06CAA-0DD5-4337-8005-A5AF36025404}" srcOrd="18" destOrd="0" presId="urn:microsoft.com/office/officeart/2005/8/layout/list1"/>
    <dgm:cxn modelId="{F6D1D87B-0E7D-4EC1-A4AC-70AAA7FFF344}" type="presParOf" srcId="{47D67B2F-0FCB-4D43-97B5-5B0FB72A9159}" destId="{E800943C-1242-4248-909E-7C7C36A90680}" srcOrd="19" destOrd="0" presId="urn:microsoft.com/office/officeart/2005/8/layout/list1"/>
    <dgm:cxn modelId="{DBE31F83-8556-45EE-940E-AE551440450D}" type="presParOf" srcId="{47D67B2F-0FCB-4D43-97B5-5B0FB72A9159}" destId="{32BC8FD4-F4C8-49F1-9228-1DFE00626900}" srcOrd="20" destOrd="0" presId="urn:microsoft.com/office/officeart/2005/8/layout/list1"/>
    <dgm:cxn modelId="{88F9CF7B-6E90-4C5C-A35E-D9A96051CD13}" type="presParOf" srcId="{32BC8FD4-F4C8-49F1-9228-1DFE00626900}" destId="{463788BA-5AC4-4E1C-8A64-2E33D7A24A5E}" srcOrd="0" destOrd="0" presId="urn:microsoft.com/office/officeart/2005/8/layout/list1"/>
    <dgm:cxn modelId="{AD9DE560-D750-4EF2-B7EC-102493351BC2}" type="presParOf" srcId="{32BC8FD4-F4C8-49F1-9228-1DFE00626900}" destId="{F5FF78A8-4697-4234-B22A-71BC1E98659E}" srcOrd="1" destOrd="0" presId="urn:microsoft.com/office/officeart/2005/8/layout/list1"/>
    <dgm:cxn modelId="{465F341F-D476-48FA-97A8-C1649577CD15}" type="presParOf" srcId="{47D67B2F-0FCB-4D43-97B5-5B0FB72A9159}" destId="{28FBBDE6-BCAD-4438-BD49-585B6EFAA001}" srcOrd="21" destOrd="0" presId="urn:microsoft.com/office/officeart/2005/8/layout/list1"/>
    <dgm:cxn modelId="{D64A4799-25AE-43DB-9933-FDE830910AA2}" type="presParOf" srcId="{47D67B2F-0FCB-4D43-97B5-5B0FB72A9159}" destId="{3ADAD493-5D94-4CED-891B-266BD53BEDBD}" srcOrd="22" destOrd="0" presId="urn:microsoft.com/office/officeart/2005/8/layout/list1"/>
    <dgm:cxn modelId="{ECF48A58-4C30-4E22-8C50-237C2564782E}" type="presParOf" srcId="{47D67B2F-0FCB-4D43-97B5-5B0FB72A9159}" destId="{B95F8899-08AF-418B-AA80-1E827EA8483C}" srcOrd="23" destOrd="0" presId="urn:microsoft.com/office/officeart/2005/8/layout/list1"/>
    <dgm:cxn modelId="{AE07F2AA-3EEB-418B-A2A8-B6739C3CDDA9}" type="presParOf" srcId="{47D67B2F-0FCB-4D43-97B5-5B0FB72A9159}" destId="{2E3B6788-348F-4A6D-B11E-208D85981539}" srcOrd="24" destOrd="0" presId="urn:microsoft.com/office/officeart/2005/8/layout/list1"/>
    <dgm:cxn modelId="{FFA13169-7B6E-4982-96B2-DA62A106CCC9}" type="presParOf" srcId="{2E3B6788-348F-4A6D-B11E-208D85981539}" destId="{959EAA60-F721-4748-AE5B-D002548F556C}" srcOrd="0" destOrd="0" presId="urn:microsoft.com/office/officeart/2005/8/layout/list1"/>
    <dgm:cxn modelId="{0D95D7F2-6FFA-4C7A-A3D2-270A4B4E2126}" type="presParOf" srcId="{2E3B6788-348F-4A6D-B11E-208D85981539}" destId="{3DE77DAE-83A2-4310-81BD-180832EC13D0}" srcOrd="1" destOrd="0" presId="urn:microsoft.com/office/officeart/2005/8/layout/list1"/>
    <dgm:cxn modelId="{7A819F16-69A4-414C-B9CF-7070F84E6A30}" type="presParOf" srcId="{47D67B2F-0FCB-4D43-97B5-5B0FB72A9159}" destId="{0F26C12F-EB27-4B7A-963A-65AE039CFA1F}" srcOrd="25" destOrd="0" presId="urn:microsoft.com/office/officeart/2005/8/layout/list1"/>
    <dgm:cxn modelId="{0AEC7399-316C-46B7-A71F-F6FB1E386ACB}" type="presParOf" srcId="{47D67B2F-0FCB-4D43-97B5-5B0FB72A9159}" destId="{F4F16970-042E-44BA-8C23-644CFE665101}" srcOrd="26" destOrd="0" presId="urn:microsoft.com/office/officeart/2005/8/layout/list1"/>
    <dgm:cxn modelId="{82549625-C4A4-41AA-83DA-A8C7385F75A0}" type="presParOf" srcId="{47D67B2F-0FCB-4D43-97B5-5B0FB72A9159}" destId="{CEDCCABC-6D01-4DCF-98FC-313D34D95F72}" srcOrd="27" destOrd="0" presId="urn:microsoft.com/office/officeart/2005/8/layout/list1"/>
    <dgm:cxn modelId="{937C67B6-276E-4FC6-84AB-C3A352633BC0}" type="presParOf" srcId="{47D67B2F-0FCB-4D43-97B5-5B0FB72A9159}" destId="{37BEE7C9-8981-49AA-B00D-E417D0BC93A7}" srcOrd="28" destOrd="0" presId="urn:microsoft.com/office/officeart/2005/8/layout/list1"/>
    <dgm:cxn modelId="{F3BF3FBB-6C31-47ED-8380-146CE1EF6E2B}" type="presParOf" srcId="{37BEE7C9-8981-49AA-B00D-E417D0BC93A7}" destId="{C6792CAD-284F-4C03-881C-662753D1572C}" srcOrd="0" destOrd="0" presId="urn:microsoft.com/office/officeart/2005/8/layout/list1"/>
    <dgm:cxn modelId="{CFF325A8-6826-43F1-9801-7E8E3BAD72C8}" type="presParOf" srcId="{37BEE7C9-8981-49AA-B00D-E417D0BC93A7}" destId="{E99A51D2-036E-4BEE-B58A-FF1088E7404B}" srcOrd="1" destOrd="0" presId="urn:microsoft.com/office/officeart/2005/8/layout/list1"/>
    <dgm:cxn modelId="{A860BBBE-219C-4E4A-9C72-2937C1B61B2F}" type="presParOf" srcId="{47D67B2F-0FCB-4D43-97B5-5B0FB72A9159}" destId="{02400667-4E1E-45CA-8723-DB126CFB5F8F}" srcOrd="29" destOrd="0" presId="urn:microsoft.com/office/officeart/2005/8/layout/list1"/>
    <dgm:cxn modelId="{A3A95F91-9F07-45CA-8A9E-74537FEB7AC1}" type="presParOf" srcId="{47D67B2F-0FCB-4D43-97B5-5B0FB72A9159}" destId="{30EA45B5-A6F9-46DA-9B6F-1F88D7A4AC48}" srcOrd="30" destOrd="0" presId="urn:microsoft.com/office/officeart/2005/8/layout/list1"/>
    <dgm:cxn modelId="{B227EE33-005F-430B-99C4-421B2780DFDF}" type="presParOf" srcId="{47D67B2F-0FCB-4D43-97B5-5B0FB72A9159}" destId="{7CF0C0AB-0CAC-4861-A4CB-79BAEDE891DB}" srcOrd="31" destOrd="0" presId="urn:microsoft.com/office/officeart/2005/8/layout/list1"/>
    <dgm:cxn modelId="{7EE3D8CF-762F-4751-B273-3D20B4BA4F47}" type="presParOf" srcId="{47D67B2F-0FCB-4D43-97B5-5B0FB72A9159}" destId="{61053661-435A-41CB-97B1-D0644DB08515}" srcOrd="32" destOrd="0" presId="urn:microsoft.com/office/officeart/2005/8/layout/list1"/>
    <dgm:cxn modelId="{61F59329-FE1B-42C6-BB5B-24F437773CFF}" type="presParOf" srcId="{61053661-435A-41CB-97B1-D0644DB08515}" destId="{F9B664AE-5B25-4B76-AE3E-47271DDC0125}" srcOrd="0" destOrd="0" presId="urn:microsoft.com/office/officeart/2005/8/layout/list1"/>
    <dgm:cxn modelId="{38A1856F-72C6-4288-AA6C-8710A3F31711}" type="presParOf" srcId="{61053661-435A-41CB-97B1-D0644DB08515}" destId="{FB274B8E-4182-480A-AA86-B3582B0F0244}" srcOrd="1" destOrd="0" presId="urn:microsoft.com/office/officeart/2005/8/layout/list1"/>
    <dgm:cxn modelId="{4D8CF5AD-97DA-4396-9269-D3E391EB2905}" type="presParOf" srcId="{47D67B2F-0FCB-4D43-97B5-5B0FB72A9159}" destId="{4D170400-8599-403F-85BD-998CCC952092}" srcOrd="33" destOrd="0" presId="urn:microsoft.com/office/officeart/2005/8/layout/list1"/>
    <dgm:cxn modelId="{EA82824E-DE1A-4AAE-A76C-B508A4AB4AEB}" type="presParOf" srcId="{47D67B2F-0FCB-4D43-97B5-5B0FB72A9159}" destId="{5031D44C-C976-4DAB-B4A5-D443E93C6D01}" srcOrd="34" destOrd="0" presId="urn:microsoft.com/office/officeart/2005/8/layout/list1"/>
    <dgm:cxn modelId="{17F7B1C5-6515-4693-A95E-673F3574A954}" type="presParOf" srcId="{47D67B2F-0FCB-4D43-97B5-5B0FB72A9159}" destId="{874294F5-EE47-401C-B3A6-F522C9EC31AC}" srcOrd="35" destOrd="0" presId="urn:microsoft.com/office/officeart/2005/8/layout/list1"/>
    <dgm:cxn modelId="{DE730A0E-370B-472B-AF21-CEAF19F2BF63}" type="presParOf" srcId="{47D67B2F-0FCB-4D43-97B5-5B0FB72A9159}" destId="{F5A773B1-50F1-4C88-A32A-7484AAD0AB21}" srcOrd="36" destOrd="0" presId="urn:microsoft.com/office/officeart/2005/8/layout/list1"/>
    <dgm:cxn modelId="{844D35A0-1870-4C9F-B694-424BA7D9ECF0}" type="presParOf" srcId="{F5A773B1-50F1-4C88-A32A-7484AAD0AB21}" destId="{B925660F-6000-439D-AA57-EA623715A9E0}" srcOrd="0" destOrd="0" presId="urn:microsoft.com/office/officeart/2005/8/layout/list1"/>
    <dgm:cxn modelId="{84CB42D9-733E-41EF-B14E-527AA62DF935}" type="presParOf" srcId="{F5A773B1-50F1-4C88-A32A-7484AAD0AB21}" destId="{3BF0F090-B1FB-478D-B2E2-405FD507159B}" srcOrd="1" destOrd="0" presId="urn:microsoft.com/office/officeart/2005/8/layout/list1"/>
    <dgm:cxn modelId="{713D102E-CC91-4AFB-989E-0CFD71F2E5D0}" type="presParOf" srcId="{47D67B2F-0FCB-4D43-97B5-5B0FB72A9159}" destId="{D3DAC056-5B27-408D-81BB-D5F33B26DF82}" srcOrd="37" destOrd="0" presId="urn:microsoft.com/office/officeart/2005/8/layout/list1"/>
    <dgm:cxn modelId="{BC5898D8-7337-4564-9ED8-F095DA1FFB07}" type="presParOf" srcId="{47D67B2F-0FCB-4D43-97B5-5B0FB72A9159}" destId="{9635F643-734C-4A55-838C-D033CD9C9AED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O.T. Reservation for a scheduled surgery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98CB2-CBEC-4A20-98DB-2E247DF23FC7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Team of Doctors/ Assistants involved in the operation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112B9D5-67FD-4067-954D-3915CD0C47D1}" type="parTrans" cxnId="{45C63E5B-26E3-4568-8F86-5E6FD8D0D5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8F3A33-B62C-4DB3-8AAE-BCFBF6D280F0}" type="sibTrans" cxnId="{45C63E5B-26E3-4568-8F86-5E6FD8D0D55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A7166-28DB-46D9-BCAC-7ACE909BA02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Consent Forms (Bilingual)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2C12155-6A1B-42B9-8F16-8DF4332E8043}" type="parTrans" cxnId="{272159FF-41EA-41A5-8032-5E4331CA84C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A22D8F-C8E6-4E98-8501-D09A1CE16957}" type="sibTrans" cxnId="{272159FF-41EA-41A5-8032-5E4331CA84C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E74CF-4745-41DE-88AA-AE9306EB93B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Operation Notes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B7FD74B-E4E7-4AF6-A572-75FC60AA9E2A}" type="parTrans" cxnId="{F29277C4-263A-4CE9-BA22-E9832B573B8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A6B78-5863-42CB-AF84-2BA9923B51FA}" type="sibTrans" cxnId="{F29277C4-263A-4CE9-BA22-E9832B573B8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0D2B2-13E7-48D7-BCCD-D993738822AB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Store Pre-operative / Post Operative Images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65548A4-C31E-4EB7-96D3-509F957E85CF}" type="parTrans" cxnId="{DC43ED71-ABB6-410E-BB36-819BE75CB85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EF2E2-6D28-4196-B4CD-47398E505317}" type="sibTrans" cxnId="{DC43ED71-ABB6-410E-BB36-819BE75CB85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6BA5B-91EF-4E79-862D-CF581A0DBA9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Pre-Anesthesia / Operation Consents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7673EF4-E9FE-48B7-B911-4479F6B447DB}" type="parTrans" cxnId="{61A0A81C-A83A-46C5-8CA5-DFEDD722496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FC174-1A9C-4661-9F8B-93D61858EC9F}" type="sibTrans" cxnId="{61A0A81C-A83A-46C5-8CA5-DFEDD722496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422CB-7695-4981-BF41-E7618DF877A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Track Consumables Used in OT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C38C7A5-9D7B-47BF-AA2C-8654AE81047F}" type="parTrans" cxnId="{BA170AC5-B396-41B1-9B61-71099B75D88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54C39-B1BA-4907-B574-7B532EE07486}" type="sibTrans" cxnId="{BA170AC5-B396-41B1-9B61-71099B75D88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35BEE-E7AA-4B1E-B411-D4ABE277DFB8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Bill Charges Posting (Surgery &amp; Package Surgeries)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4CCDBB4-0FE6-475C-A21A-DF11068CB271}" type="parTrans" cxnId="{5EA4836E-3FD0-4A3C-AA96-170EF53A2B8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EAF62-A86A-4E8D-9C4A-93AF60B7245B}" type="sibTrans" cxnId="{5EA4836E-3FD0-4A3C-AA96-170EF53A2B8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8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8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7DFC3F8B-C112-4F40-A1B2-EBC9985580F0}" type="pres">
      <dgm:prSet presAssocID="{73898CB2-CBEC-4A20-98DB-2E247DF23FC7}" presName="parentLin" presStyleCnt="0"/>
      <dgm:spPr/>
    </dgm:pt>
    <dgm:pt modelId="{220EACF7-9FD3-4924-B777-69243D468248}" type="pres">
      <dgm:prSet presAssocID="{73898CB2-CBEC-4A20-98DB-2E247DF23FC7}" presName="parentLeftMargin" presStyleLbl="node1" presStyleIdx="0" presStyleCnt="8"/>
      <dgm:spPr/>
      <dgm:t>
        <a:bodyPr/>
        <a:lstStyle/>
        <a:p>
          <a:endParaRPr lang="en-US"/>
        </a:p>
      </dgm:t>
    </dgm:pt>
    <dgm:pt modelId="{E2A09869-7C1C-4259-88BB-FE975BD94E9F}" type="pres">
      <dgm:prSet presAssocID="{73898CB2-CBEC-4A20-98DB-2E247DF23FC7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2FB00-B299-4F81-BBA8-671D2C1B1E5F}" type="pres">
      <dgm:prSet presAssocID="{73898CB2-CBEC-4A20-98DB-2E247DF23FC7}" presName="negativeSpace" presStyleCnt="0"/>
      <dgm:spPr/>
    </dgm:pt>
    <dgm:pt modelId="{3138808A-4085-46C7-BBF0-B2B6087CA540}" type="pres">
      <dgm:prSet presAssocID="{73898CB2-CBEC-4A20-98DB-2E247DF23FC7}" presName="childText" presStyleLbl="conFgAcc1" presStyleIdx="1" presStyleCnt="8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2A996E3-1C50-4974-85C3-6F05ECCC7A3E}" type="pres">
      <dgm:prSet presAssocID="{CE8F3A33-B62C-4DB3-8AAE-BCFBF6D280F0}" presName="spaceBetweenRectangles" presStyleCnt="0"/>
      <dgm:spPr/>
    </dgm:pt>
    <dgm:pt modelId="{5EB1BFA4-7DCB-4511-B406-D1DFB06F7282}" type="pres">
      <dgm:prSet presAssocID="{51CA7166-28DB-46D9-BCAC-7ACE909BA021}" presName="parentLin" presStyleCnt="0"/>
      <dgm:spPr/>
    </dgm:pt>
    <dgm:pt modelId="{9F564E55-0CC7-4605-89E3-A31D3CA883C4}" type="pres">
      <dgm:prSet presAssocID="{51CA7166-28DB-46D9-BCAC-7ACE909BA021}" presName="parentLeftMargin" presStyleLbl="node1" presStyleIdx="1" presStyleCnt="8"/>
      <dgm:spPr/>
      <dgm:t>
        <a:bodyPr/>
        <a:lstStyle/>
        <a:p>
          <a:endParaRPr lang="en-US"/>
        </a:p>
      </dgm:t>
    </dgm:pt>
    <dgm:pt modelId="{449A20C0-362A-4F48-9BBB-05C570BC9ACF}" type="pres">
      <dgm:prSet presAssocID="{51CA7166-28DB-46D9-BCAC-7ACE909BA021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029CF-E42C-49BA-A97E-0BA27B39FF41}" type="pres">
      <dgm:prSet presAssocID="{51CA7166-28DB-46D9-BCAC-7ACE909BA021}" presName="negativeSpace" presStyleCnt="0"/>
      <dgm:spPr/>
    </dgm:pt>
    <dgm:pt modelId="{899C2671-D393-44C4-8FF3-75540B2B2ED7}" type="pres">
      <dgm:prSet presAssocID="{51CA7166-28DB-46D9-BCAC-7ACE909BA021}" presName="childText" presStyleLbl="conFgAcc1" presStyleIdx="2" presStyleCnt="8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FBEEF002-CC55-4CF2-9086-9211250228A2}" type="pres">
      <dgm:prSet presAssocID="{61A22D8F-C8E6-4E98-8501-D09A1CE16957}" presName="spaceBetweenRectangles" presStyleCnt="0"/>
      <dgm:spPr/>
    </dgm:pt>
    <dgm:pt modelId="{E487303F-8028-4A6C-B109-2C05E587CE33}" type="pres">
      <dgm:prSet presAssocID="{ED0E74CF-4745-41DE-88AA-AE9306EB93B2}" presName="parentLin" presStyleCnt="0"/>
      <dgm:spPr/>
    </dgm:pt>
    <dgm:pt modelId="{A438097B-79A4-40FA-8F84-D8E66530893A}" type="pres">
      <dgm:prSet presAssocID="{ED0E74CF-4745-41DE-88AA-AE9306EB93B2}" presName="parentLeftMargin" presStyleLbl="node1" presStyleIdx="2" presStyleCnt="8"/>
      <dgm:spPr/>
      <dgm:t>
        <a:bodyPr/>
        <a:lstStyle/>
        <a:p>
          <a:endParaRPr lang="en-US"/>
        </a:p>
      </dgm:t>
    </dgm:pt>
    <dgm:pt modelId="{4696DDED-401F-4D9B-926B-F4C3A4BD18FA}" type="pres">
      <dgm:prSet presAssocID="{ED0E74CF-4745-41DE-88AA-AE9306EB93B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167A4-2F94-4EF4-8F65-16111DCCC99B}" type="pres">
      <dgm:prSet presAssocID="{ED0E74CF-4745-41DE-88AA-AE9306EB93B2}" presName="negativeSpace" presStyleCnt="0"/>
      <dgm:spPr/>
    </dgm:pt>
    <dgm:pt modelId="{23F6FB2C-34AD-47C0-84D4-DDDA08440F90}" type="pres">
      <dgm:prSet presAssocID="{ED0E74CF-4745-41DE-88AA-AE9306EB93B2}" presName="childText" presStyleLbl="conFgAcc1" presStyleIdx="3" presStyleCnt="8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2F55A38E-B7B6-4C0D-A658-01C7301EFBAB}" type="pres">
      <dgm:prSet presAssocID="{BA8A6B78-5863-42CB-AF84-2BA9923B51FA}" presName="spaceBetweenRectangles" presStyleCnt="0"/>
      <dgm:spPr/>
    </dgm:pt>
    <dgm:pt modelId="{08D32923-0B80-49F0-8BA8-33B5267D471D}" type="pres">
      <dgm:prSet presAssocID="{F980D2B2-13E7-48D7-BCCD-D993738822AB}" presName="parentLin" presStyleCnt="0"/>
      <dgm:spPr/>
    </dgm:pt>
    <dgm:pt modelId="{A6F760F4-A290-444C-87FC-2AB53037953E}" type="pres">
      <dgm:prSet presAssocID="{F980D2B2-13E7-48D7-BCCD-D993738822AB}" presName="parentLeftMargin" presStyleLbl="node1" presStyleIdx="3" presStyleCnt="8"/>
      <dgm:spPr/>
      <dgm:t>
        <a:bodyPr/>
        <a:lstStyle/>
        <a:p>
          <a:endParaRPr lang="en-US"/>
        </a:p>
      </dgm:t>
    </dgm:pt>
    <dgm:pt modelId="{34EB5B7F-31E5-4FBC-BA15-5A0BE6090E2D}" type="pres">
      <dgm:prSet presAssocID="{F980D2B2-13E7-48D7-BCCD-D993738822A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3885-8F26-42B0-A551-26465341A923}" type="pres">
      <dgm:prSet presAssocID="{F980D2B2-13E7-48D7-BCCD-D993738822AB}" presName="negativeSpace" presStyleCnt="0"/>
      <dgm:spPr/>
    </dgm:pt>
    <dgm:pt modelId="{A92D1159-899A-4B48-B3C6-53F84475C968}" type="pres">
      <dgm:prSet presAssocID="{F980D2B2-13E7-48D7-BCCD-D993738822AB}" presName="childText" presStyleLbl="conFgAcc1" presStyleIdx="4" presStyleCnt="8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096DD841-AFFE-473F-B09A-827BFFABFDEF}" type="pres">
      <dgm:prSet presAssocID="{1F7EF2E2-6D28-4196-B4CD-47398E505317}" presName="spaceBetweenRectangles" presStyleCnt="0"/>
      <dgm:spPr/>
    </dgm:pt>
    <dgm:pt modelId="{32C929EA-EDDF-4C34-BAC1-170209971623}" type="pres">
      <dgm:prSet presAssocID="{84E6BA5B-91EF-4E79-862D-CF581A0DBA98}" presName="parentLin" presStyleCnt="0"/>
      <dgm:spPr/>
    </dgm:pt>
    <dgm:pt modelId="{D667AD13-AE52-4B82-87F8-3AB79CD074AF}" type="pres">
      <dgm:prSet presAssocID="{84E6BA5B-91EF-4E79-862D-CF581A0DBA98}" presName="parentLeftMargin" presStyleLbl="node1" presStyleIdx="4" presStyleCnt="8"/>
      <dgm:spPr/>
      <dgm:t>
        <a:bodyPr/>
        <a:lstStyle/>
        <a:p>
          <a:endParaRPr lang="en-US"/>
        </a:p>
      </dgm:t>
    </dgm:pt>
    <dgm:pt modelId="{8572BC3B-7742-4172-BE74-F2EB3D62AA99}" type="pres">
      <dgm:prSet presAssocID="{84E6BA5B-91EF-4E79-862D-CF581A0DBA9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4B169-DC09-4EEC-89DE-A566EC6AD96A}" type="pres">
      <dgm:prSet presAssocID="{84E6BA5B-91EF-4E79-862D-CF581A0DBA98}" presName="negativeSpace" presStyleCnt="0"/>
      <dgm:spPr/>
    </dgm:pt>
    <dgm:pt modelId="{60483AFA-4055-445D-B73D-9B7A895A8E92}" type="pres">
      <dgm:prSet presAssocID="{84E6BA5B-91EF-4E79-862D-CF581A0DBA98}" presName="childText" presStyleLbl="conFgAcc1" presStyleIdx="5" presStyleCnt="8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1FF64BBE-54F9-4FAC-86B5-749275F4D0BC}" type="pres">
      <dgm:prSet presAssocID="{46FFC174-1A9C-4661-9F8B-93D61858EC9F}" presName="spaceBetweenRectangles" presStyleCnt="0"/>
      <dgm:spPr/>
    </dgm:pt>
    <dgm:pt modelId="{27C8A404-9A58-4482-AB81-5A603D96796C}" type="pres">
      <dgm:prSet presAssocID="{1C3422CB-7695-4981-BF41-E7618DF877AE}" presName="parentLin" presStyleCnt="0"/>
      <dgm:spPr/>
    </dgm:pt>
    <dgm:pt modelId="{A0891EF1-CE6A-40D5-A921-36DAEADF13D9}" type="pres">
      <dgm:prSet presAssocID="{1C3422CB-7695-4981-BF41-E7618DF877AE}" presName="parentLeftMargin" presStyleLbl="node1" presStyleIdx="5" presStyleCnt="8"/>
      <dgm:spPr/>
      <dgm:t>
        <a:bodyPr/>
        <a:lstStyle/>
        <a:p>
          <a:endParaRPr lang="en-US"/>
        </a:p>
      </dgm:t>
    </dgm:pt>
    <dgm:pt modelId="{44ACC0BE-115B-45DF-B347-D8D4B83E0D46}" type="pres">
      <dgm:prSet presAssocID="{1C3422CB-7695-4981-BF41-E7618DF877AE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FC78E-2A9B-4514-84A9-34F2AEBA4AF4}" type="pres">
      <dgm:prSet presAssocID="{1C3422CB-7695-4981-BF41-E7618DF877AE}" presName="negativeSpace" presStyleCnt="0"/>
      <dgm:spPr/>
    </dgm:pt>
    <dgm:pt modelId="{FD5BD39E-2DC7-4A19-9367-DA2E9AA31C50}" type="pres">
      <dgm:prSet presAssocID="{1C3422CB-7695-4981-BF41-E7618DF877AE}" presName="childText" presStyleLbl="conFgAcc1" presStyleIdx="6" presStyleCnt="8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A437A8B3-C5BB-428C-ACFF-5C8EF7D249B9}" type="pres">
      <dgm:prSet presAssocID="{74054C39-B1BA-4907-B574-7B532EE07486}" presName="spaceBetweenRectangles" presStyleCnt="0"/>
      <dgm:spPr/>
    </dgm:pt>
    <dgm:pt modelId="{D2924AC0-53D8-4069-90D4-3169FA1B136E}" type="pres">
      <dgm:prSet presAssocID="{2BC35BEE-E7AA-4B1E-B411-D4ABE277DFB8}" presName="parentLin" presStyleCnt="0"/>
      <dgm:spPr/>
    </dgm:pt>
    <dgm:pt modelId="{A8847D32-EFDD-49D8-B9CB-599AF8548205}" type="pres">
      <dgm:prSet presAssocID="{2BC35BEE-E7AA-4B1E-B411-D4ABE277DFB8}" presName="parentLeftMargin" presStyleLbl="node1" presStyleIdx="6" presStyleCnt="8"/>
      <dgm:spPr/>
      <dgm:t>
        <a:bodyPr/>
        <a:lstStyle/>
        <a:p>
          <a:endParaRPr lang="en-US"/>
        </a:p>
      </dgm:t>
    </dgm:pt>
    <dgm:pt modelId="{3ADADBCD-6EDA-45EB-970E-769FB4F288F1}" type="pres">
      <dgm:prSet presAssocID="{2BC35BEE-E7AA-4B1E-B411-D4ABE277DFB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9BE47-9A7D-4062-AEF9-74602E5E7415}" type="pres">
      <dgm:prSet presAssocID="{2BC35BEE-E7AA-4B1E-B411-D4ABE277DFB8}" presName="negativeSpace" presStyleCnt="0"/>
      <dgm:spPr/>
    </dgm:pt>
    <dgm:pt modelId="{EAD8BEA6-0B11-4768-961F-BDE68C2BD80E}" type="pres">
      <dgm:prSet presAssocID="{2BC35BEE-E7AA-4B1E-B411-D4ABE277DFB8}" presName="childText" presStyleLbl="conFgAcc1" presStyleIdx="7" presStyleCnt="8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F29277C4-263A-4CE9-BA22-E9832B573B88}" srcId="{711D4493-FA46-42F4-A211-842DF72793B6}" destId="{ED0E74CF-4745-41DE-88AA-AE9306EB93B2}" srcOrd="3" destOrd="0" parTransId="{0B7FD74B-E4E7-4AF6-A572-75FC60AA9E2A}" sibTransId="{BA8A6B78-5863-42CB-AF84-2BA9923B51FA}"/>
    <dgm:cxn modelId="{8385CD06-7BF6-4A55-A8CD-24BD368E36B9}" type="presOf" srcId="{73898CB2-CBEC-4A20-98DB-2E247DF23FC7}" destId="{220EACF7-9FD3-4924-B777-69243D468248}" srcOrd="0" destOrd="0" presId="urn:microsoft.com/office/officeart/2005/8/layout/list1"/>
    <dgm:cxn modelId="{368628D7-7F8A-4736-AAFD-AC7C0BA46CD0}" type="presOf" srcId="{F980D2B2-13E7-48D7-BCCD-D993738822AB}" destId="{A6F760F4-A290-444C-87FC-2AB53037953E}" srcOrd="0" destOrd="0" presId="urn:microsoft.com/office/officeart/2005/8/layout/list1"/>
    <dgm:cxn modelId="{DC43ED71-ABB6-410E-BB36-819BE75CB855}" srcId="{711D4493-FA46-42F4-A211-842DF72793B6}" destId="{F980D2B2-13E7-48D7-BCCD-D993738822AB}" srcOrd="4" destOrd="0" parTransId="{A65548A4-C31E-4EB7-96D3-509F957E85CF}" sibTransId="{1F7EF2E2-6D28-4196-B4CD-47398E505317}"/>
    <dgm:cxn modelId="{4379D43C-7839-4316-A785-B9C9FB7D7BBF}" type="presOf" srcId="{ED0E74CF-4745-41DE-88AA-AE9306EB93B2}" destId="{A438097B-79A4-40FA-8F84-D8E66530893A}" srcOrd="0" destOrd="0" presId="urn:microsoft.com/office/officeart/2005/8/layout/list1"/>
    <dgm:cxn modelId="{E17F5D94-0C22-4AB2-8D8F-F92A39CB4319}" type="presOf" srcId="{F980D2B2-13E7-48D7-BCCD-D993738822AB}" destId="{34EB5B7F-31E5-4FBC-BA15-5A0BE6090E2D}" srcOrd="1" destOrd="0" presId="urn:microsoft.com/office/officeart/2005/8/layout/list1"/>
    <dgm:cxn modelId="{6733C40D-3BC8-4251-9462-9147827E619F}" type="presOf" srcId="{711D4493-FA46-42F4-A211-842DF72793B6}" destId="{47D67B2F-0FCB-4D43-97B5-5B0FB72A9159}" srcOrd="0" destOrd="0" presId="urn:microsoft.com/office/officeart/2005/8/layout/list1"/>
    <dgm:cxn modelId="{254D48F7-D556-480E-8AFF-82EF391BCFE4}" type="presOf" srcId="{51CA7166-28DB-46D9-BCAC-7ACE909BA021}" destId="{449A20C0-362A-4F48-9BBB-05C570BC9ACF}" srcOrd="1" destOrd="0" presId="urn:microsoft.com/office/officeart/2005/8/layout/list1"/>
    <dgm:cxn modelId="{272159FF-41EA-41A5-8032-5E4331CA84CE}" srcId="{711D4493-FA46-42F4-A211-842DF72793B6}" destId="{51CA7166-28DB-46D9-BCAC-7ACE909BA021}" srcOrd="2" destOrd="0" parTransId="{E2C12155-6A1B-42B9-8F16-8DF4332E8043}" sibTransId="{61A22D8F-C8E6-4E98-8501-D09A1CE16957}"/>
    <dgm:cxn modelId="{BA170AC5-B396-41B1-9B61-71099B75D881}" srcId="{711D4493-FA46-42F4-A211-842DF72793B6}" destId="{1C3422CB-7695-4981-BF41-E7618DF877AE}" srcOrd="6" destOrd="0" parTransId="{AC38C7A5-9D7B-47BF-AA2C-8654AE81047F}" sibTransId="{74054C39-B1BA-4907-B574-7B532EE07486}"/>
    <dgm:cxn modelId="{D34A1AAB-067E-421B-86CB-79F3EC5587AB}" type="presOf" srcId="{51CA7166-28DB-46D9-BCAC-7ACE909BA021}" destId="{9F564E55-0CC7-4605-89E3-A31D3CA883C4}" srcOrd="0" destOrd="0" presId="urn:microsoft.com/office/officeart/2005/8/layout/list1"/>
    <dgm:cxn modelId="{9EA2CAA6-9014-4481-9B95-57EB87BFB550}" type="presOf" srcId="{1C3422CB-7695-4981-BF41-E7618DF877AE}" destId="{A0891EF1-CE6A-40D5-A921-36DAEADF13D9}" srcOrd="0" destOrd="0" presId="urn:microsoft.com/office/officeart/2005/8/layout/list1"/>
    <dgm:cxn modelId="{24463FDA-9118-4117-B6D7-8DD4301CB55C}" type="presOf" srcId="{2BC35BEE-E7AA-4B1E-B411-D4ABE277DFB8}" destId="{A8847D32-EFDD-49D8-B9CB-599AF8548205}" srcOrd="0" destOrd="0" presId="urn:microsoft.com/office/officeart/2005/8/layout/list1"/>
    <dgm:cxn modelId="{28B90F95-7ED8-4162-B342-5C179BDF428E}" type="presOf" srcId="{2BC35BEE-E7AA-4B1E-B411-D4ABE277DFB8}" destId="{3ADADBCD-6EDA-45EB-970E-769FB4F288F1}" srcOrd="1" destOrd="0" presId="urn:microsoft.com/office/officeart/2005/8/layout/list1"/>
    <dgm:cxn modelId="{1AA844AC-9E70-49C4-9668-05FCEDE4796B}" type="presOf" srcId="{84E6BA5B-91EF-4E79-862D-CF581A0DBA98}" destId="{D667AD13-AE52-4B82-87F8-3AB79CD074AF}" srcOrd="0" destOrd="0" presId="urn:microsoft.com/office/officeart/2005/8/layout/list1"/>
    <dgm:cxn modelId="{246178AE-955F-4E79-804A-3BFBA5D9C339}" type="presOf" srcId="{ED0E74CF-4745-41DE-88AA-AE9306EB93B2}" destId="{4696DDED-401F-4D9B-926B-F4C3A4BD18FA}" srcOrd="1" destOrd="0" presId="urn:microsoft.com/office/officeart/2005/8/layout/list1"/>
    <dgm:cxn modelId="{97A55508-BAC0-44C8-BCD1-7482CEE45283}" type="presOf" srcId="{8772EC45-9BBA-419C-AB7F-E973941E4265}" destId="{FCE7483E-0674-41F9-8EC5-52EE73C9C575}" srcOrd="1" destOrd="0" presId="urn:microsoft.com/office/officeart/2005/8/layout/list1"/>
    <dgm:cxn modelId="{E6193945-C256-42BD-B37C-590CC100604D}" type="presOf" srcId="{84E6BA5B-91EF-4E79-862D-CF581A0DBA98}" destId="{8572BC3B-7742-4172-BE74-F2EB3D62AA99}" srcOrd="1" destOrd="0" presId="urn:microsoft.com/office/officeart/2005/8/layout/list1"/>
    <dgm:cxn modelId="{45C63E5B-26E3-4568-8F86-5E6FD8D0D559}" srcId="{711D4493-FA46-42F4-A211-842DF72793B6}" destId="{73898CB2-CBEC-4A20-98DB-2E247DF23FC7}" srcOrd="1" destOrd="0" parTransId="{B112B9D5-67FD-4067-954D-3915CD0C47D1}" sibTransId="{CE8F3A33-B62C-4DB3-8AAE-BCFBF6D280F0}"/>
    <dgm:cxn modelId="{5EA4836E-3FD0-4A3C-AA96-170EF53A2B87}" srcId="{711D4493-FA46-42F4-A211-842DF72793B6}" destId="{2BC35BEE-E7AA-4B1E-B411-D4ABE277DFB8}" srcOrd="7" destOrd="0" parTransId="{D4CCDBB4-0FE6-475C-A21A-DF11068CB271}" sibTransId="{13BEAF62-A86A-4E8D-9C4A-93AF60B7245B}"/>
    <dgm:cxn modelId="{F0680F4A-32F4-44D5-BC78-074184865EEB}" type="presOf" srcId="{1C3422CB-7695-4981-BF41-E7618DF877AE}" destId="{44ACC0BE-115B-45DF-B347-D8D4B83E0D46}" srcOrd="1" destOrd="0" presId="urn:microsoft.com/office/officeart/2005/8/layout/list1"/>
    <dgm:cxn modelId="{49E72E33-E0DD-4665-89D2-D6F15F7CFA85}" type="presOf" srcId="{73898CB2-CBEC-4A20-98DB-2E247DF23FC7}" destId="{E2A09869-7C1C-4259-88BB-FE975BD94E9F}" srcOrd="1" destOrd="0" presId="urn:microsoft.com/office/officeart/2005/8/layout/list1"/>
    <dgm:cxn modelId="{61A0A81C-A83A-46C5-8CA5-DFEDD7224969}" srcId="{711D4493-FA46-42F4-A211-842DF72793B6}" destId="{84E6BA5B-91EF-4E79-862D-CF581A0DBA98}" srcOrd="5" destOrd="0" parTransId="{B7673EF4-E9FE-48B7-B911-4479F6B447DB}" sibTransId="{46FFC174-1A9C-4661-9F8B-93D61858EC9F}"/>
    <dgm:cxn modelId="{2ADD54EE-249A-4C07-ACDD-BFD1DB83710A}" type="presOf" srcId="{8772EC45-9BBA-419C-AB7F-E973941E4265}" destId="{FC35058B-297E-4BA1-8C4A-BC47853DAD31}" srcOrd="0" destOrd="0" presId="urn:microsoft.com/office/officeart/2005/8/layout/list1"/>
    <dgm:cxn modelId="{A6922686-FDD0-40FE-9882-C2DB866F04E0}" type="presParOf" srcId="{47D67B2F-0FCB-4D43-97B5-5B0FB72A9159}" destId="{18484983-AD87-4437-9FCC-BE4665766312}" srcOrd="0" destOrd="0" presId="urn:microsoft.com/office/officeart/2005/8/layout/list1"/>
    <dgm:cxn modelId="{84160FD5-FE78-4AE6-A123-181757B9DDAC}" type="presParOf" srcId="{18484983-AD87-4437-9FCC-BE4665766312}" destId="{FC35058B-297E-4BA1-8C4A-BC47853DAD31}" srcOrd="0" destOrd="0" presId="urn:microsoft.com/office/officeart/2005/8/layout/list1"/>
    <dgm:cxn modelId="{DD3ED1EF-659B-48E0-A9CB-74416D533D28}" type="presParOf" srcId="{18484983-AD87-4437-9FCC-BE4665766312}" destId="{FCE7483E-0674-41F9-8EC5-52EE73C9C575}" srcOrd="1" destOrd="0" presId="urn:microsoft.com/office/officeart/2005/8/layout/list1"/>
    <dgm:cxn modelId="{EB9E7635-8F60-40A4-BD0E-FB049CC4AAF9}" type="presParOf" srcId="{47D67B2F-0FCB-4D43-97B5-5B0FB72A9159}" destId="{D875A5D4-14C2-40A0-AA6E-07BD517517F7}" srcOrd="1" destOrd="0" presId="urn:microsoft.com/office/officeart/2005/8/layout/list1"/>
    <dgm:cxn modelId="{7BC668CA-1FB0-4CF0-BEDC-6B5B9E317A39}" type="presParOf" srcId="{47D67B2F-0FCB-4D43-97B5-5B0FB72A9159}" destId="{E9A56F2E-3016-4236-8EB5-A1E818A56990}" srcOrd="2" destOrd="0" presId="urn:microsoft.com/office/officeart/2005/8/layout/list1"/>
    <dgm:cxn modelId="{81A21444-FF9A-4E97-A9D8-834C8ADC2689}" type="presParOf" srcId="{47D67B2F-0FCB-4D43-97B5-5B0FB72A9159}" destId="{0988BAA5-4B40-484F-B09B-6CA7A086A7FB}" srcOrd="3" destOrd="0" presId="urn:microsoft.com/office/officeart/2005/8/layout/list1"/>
    <dgm:cxn modelId="{297DCE82-6493-49F9-8F23-BFA715C0AD24}" type="presParOf" srcId="{47D67B2F-0FCB-4D43-97B5-5B0FB72A9159}" destId="{7DFC3F8B-C112-4F40-A1B2-EBC9985580F0}" srcOrd="4" destOrd="0" presId="urn:microsoft.com/office/officeart/2005/8/layout/list1"/>
    <dgm:cxn modelId="{8A9ACB82-69E0-4E41-8759-C106C6FAC8DF}" type="presParOf" srcId="{7DFC3F8B-C112-4F40-A1B2-EBC9985580F0}" destId="{220EACF7-9FD3-4924-B777-69243D468248}" srcOrd="0" destOrd="0" presId="urn:microsoft.com/office/officeart/2005/8/layout/list1"/>
    <dgm:cxn modelId="{A2D1826F-90CB-4EDF-94AB-F1E57C8BF4BA}" type="presParOf" srcId="{7DFC3F8B-C112-4F40-A1B2-EBC9985580F0}" destId="{E2A09869-7C1C-4259-88BB-FE975BD94E9F}" srcOrd="1" destOrd="0" presId="urn:microsoft.com/office/officeart/2005/8/layout/list1"/>
    <dgm:cxn modelId="{79A02B65-81C3-4F86-B78E-1F14D0EB49B2}" type="presParOf" srcId="{47D67B2F-0FCB-4D43-97B5-5B0FB72A9159}" destId="{8A92FB00-B299-4F81-BBA8-671D2C1B1E5F}" srcOrd="5" destOrd="0" presId="urn:microsoft.com/office/officeart/2005/8/layout/list1"/>
    <dgm:cxn modelId="{DF127F9A-7571-468C-92B8-8EA1ED06D8B4}" type="presParOf" srcId="{47D67B2F-0FCB-4D43-97B5-5B0FB72A9159}" destId="{3138808A-4085-46C7-BBF0-B2B6087CA540}" srcOrd="6" destOrd="0" presId="urn:microsoft.com/office/officeart/2005/8/layout/list1"/>
    <dgm:cxn modelId="{B11F8C73-252F-415C-9AE5-BA9EFF644B97}" type="presParOf" srcId="{47D67B2F-0FCB-4D43-97B5-5B0FB72A9159}" destId="{72A996E3-1C50-4974-85C3-6F05ECCC7A3E}" srcOrd="7" destOrd="0" presId="urn:microsoft.com/office/officeart/2005/8/layout/list1"/>
    <dgm:cxn modelId="{18F86C21-119C-4F92-AF68-FA231FE123D5}" type="presParOf" srcId="{47D67B2F-0FCB-4D43-97B5-5B0FB72A9159}" destId="{5EB1BFA4-7DCB-4511-B406-D1DFB06F7282}" srcOrd="8" destOrd="0" presId="urn:microsoft.com/office/officeart/2005/8/layout/list1"/>
    <dgm:cxn modelId="{55E7BB69-3CEA-46EB-AD58-4BF40DF71307}" type="presParOf" srcId="{5EB1BFA4-7DCB-4511-B406-D1DFB06F7282}" destId="{9F564E55-0CC7-4605-89E3-A31D3CA883C4}" srcOrd="0" destOrd="0" presId="urn:microsoft.com/office/officeart/2005/8/layout/list1"/>
    <dgm:cxn modelId="{C6D3DCE7-D79C-4566-BFB1-96AC36DFEC46}" type="presParOf" srcId="{5EB1BFA4-7DCB-4511-B406-D1DFB06F7282}" destId="{449A20C0-362A-4F48-9BBB-05C570BC9ACF}" srcOrd="1" destOrd="0" presId="urn:microsoft.com/office/officeart/2005/8/layout/list1"/>
    <dgm:cxn modelId="{C85E5B38-C008-4AC8-82EC-044B82AC9469}" type="presParOf" srcId="{47D67B2F-0FCB-4D43-97B5-5B0FB72A9159}" destId="{D58029CF-E42C-49BA-A97E-0BA27B39FF41}" srcOrd="9" destOrd="0" presId="urn:microsoft.com/office/officeart/2005/8/layout/list1"/>
    <dgm:cxn modelId="{1D06ED9E-1C5F-48B0-A49E-83BC68887848}" type="presParOf" srcId="{47D67B2F-0FCB-4D43-97B5-5B0FB72A9159}" destId="{899C2671-D393-44C4-8FF3-75540B2B2ED7}" srcOrd="10" destOrd="0" presId="urn:microsoft.com/office/officeart/2005/8/layout/list1"/>
    <dgm:cxn modelId="{4D8F11C1-0E15-4550-AA62-F95DE2ACD454}" type="presParOf" srcId="{47D67B2F-0FCB-4D43-97B5-5B0FB72A9159}" destId="{FBEEF002-CC55-4CF2-9086-9211250228A2}" srcOrd="11" destOrd="0" presId="urn:microsoft.com/office/officeart/2005/8/layout/list1"/>
    <dgm:cxn modelId="{11B296CD-FB11-4E6D-AEAA-44143D60F895}" type="presParOf" srcId="{47D67B2F-0FCB-4D43-97B5-5B0FB72A9159}" destId="{E487303F-8028-4A6C-B109-2C05E587CE33}" srcOrd="12" destOrd="0" presId="urn:microsoft.com/office/officeart/2005/8/layout/list1"/>
    <dgm:cxn modelId="{AEE12A1F-6C74-4882-A5D6-425E48BFDD6E}" type="presParOf" srcId="{E487303F-8028-4A6C-B109-2C05E587CE33}" destId="{A438097B-79A4-40FA-8F84-D8E66530893A}" srcOrd="0" destOrd="0" presId="urn:microsoft.com/office/officeart/2005/8/layout/list1"/>
    <dgm:cxn modelId="{709C1234-E0A8-45D2-B2F0-EA4C853E5683}" type="presParOf" srcId="{E487303F-8028-4A6C-B109-2C05E587CE33}" destId="{4696DDED-401F-4D9B-926B-F4C3A4BD18FA}" srcOrd="1" destOrd="0" presId="urn:microsoft.com/office/officeart/2005/8/layout/list1"/>
    <dgm:cxn modelId="{D69A5176-AB07-4BDB-A7C6-77AC472CCDF6}" type="presParOf" srcId="{47D67B2F-0FCB-4D43-97B5-5B0FB72A9159}" destId="{E4F167A4-2F94-4EF4-8F65-16111DCCC99B}" srcOrd="13" destOrd="0" presId="urn:microsoft.com/office/officeart/2005/8/layout/list1"/>
    <dgm:cxn modelId="{EE9F0AD7-6E1F-44E1-9646-E50CFD7AF081}" type="presParOf" srcId="{47D67B2F-0FCB-4D43-97B5-5B0FB72A9159}" destId="{23F6FB2C-34AD-47C0-84D4-DDDA08440F90}" srcOrd="14" destOrd="0" presId="urn:microsoft.com/office/officeart/2005/8/layout/list1"/>
    <dgm:cxn modelId="{249F4F97-1A9E-4F35-BCA1-09B8F45528E5}" type="presParOf" srcId="{47D67B2F-0FCB-4D43-97B5-5B0FB72A9159}" destId="{2F55A38E-B7B6-4C0D-A658-01C7301EFBAB}" srcOrd="15" destOrd="0" presId="urn:microsoft.com/office/officeart/2005/8/layout/list1"/>
    <dgm:cxn modelId="{DC44B880-34EE-4197-8D39-7FECE5A86082}" type="presParOf" srcId="{47D67B2F-0FCB-4D43-97B5-5B0FB72A9159}" destId="{08D32923-0B80-49F0-8BA8-33B5267D471D}" srcOrd="16" destOrd="0" presId="urn:microsoft.com/office/officeart/2005/8/layout/list1"/>
    <dgm:cxn modelId="{F374968B-494E-4B9D-A9EE-C33D9013E681}" type="presParOf" srcId="{08D32923-0B80-49F0-8BA8-33B5267D471D}" destId="{A6F760F4-A290-444C-87FC-2AB53037953E}" srcOrd="0" destOrd="0" presId="urn:microsoft.com/office/officeart/2005/8/layout/list1"/>
    <dgm:cxn modelId="{3AFCB45E-E325-44A7-8B8E-7F7BDC1ABD48}" type="presParOf" srcId="{08D32923-0B80-49F0-8BA8-33B5267D471D}" destId="{34EB5B7F-31E5-4FBC-BA15-5A0BE6090E2D}" srcOrd="1" destOrd="0" presId="urn:microsoft.com/office/officeart/2005/8/layout/list1"/>
    <dgm:cxn modelId="{8BC2126C-58BF-423D-A19B-7CE90A72D004}" type="presParOf" srcId="{47D67B2F-0FCB-4D43-97B5-5B0FB72A9159}" destId="{DB933885-8F26-42B0-A551-26465341A923}" srcOrd="17" destOrd="0" presId="urn:microsoft.com/office/officeart/2005/8/layout/list1"/>
    <dgm:cxn modelId="{7049588D-1BDA-4085-B3DC-93B660DA4710}" type="presParOf" srcId="{47D67B2F-0FCB-4D43-97B5-5B0FB72A9159}" destId="{A92D1159-899A-4B48-B3C6-53F84475C968}" srcOrd="18" destOrd="0" presId="urn:microsoft.com/office/officeart/2005/8/layout/list1"/>
    <dgm:cxn modelId="{4D72C94F-B749-47BA-852A-C2F3923F7F79}" type="presParOf" srcId="{47D67B2F-0FCB-4D43-97B5-5B0FB72A9159}" destId="{096DD841-AFFE-473F-B09A-827BFFABFDEF}" srcOrd="19" destOrd="0" presId="urn:microsoft.com/office/officeart/2005/8/layout/list1"/>
    <dgm:cxn modelId="{200E28ED-4C33-43E0-BF07-C0D4F2D2BB1A}" type="presParOf" srcId="{47D67B2F-0FCB-4D43-97B5-5B0FB72A9159}" destId="{32C929EA-EDDF-4C34-BAC1-170209971623}" srcOrd="20" destOrd="0" presId="urn:microsoft.com/office/officeart/2005/8/layout/list1"/>
    <dgm:cxn modelId="{AA601B61-F4FF-496E-9490-7087DED5682E}" type="presParOf" srcId="{32C929EA-EDDF-4C34-BAC1-170209971623}" destId="{D667AD13-AE52-4B82-87F8-3AB79CD074AF}" srcOrd="0" destOrd="0" presId="urn:microsoft.com/office/officeart/2005/8/layout/list1"/>
    <dgm:cxn modelId="{B4B5FA2B-E163-44D5-8D13-CFFB0B24270F}" type="presParOf" srcId="{32C929EA-EDDF-4C34-BAC1-170209971623}" destId="{8572BC3B-7742-4172-BE74-F2EB3D62AA99}" srcOrd="1" destOrd="0" presId="urn:microsoft.com/office/officeart/2005/8/layout/list1"/>
    <dgm:cxn modelId="{A54D6355-35CB-43A5-B03B-F00DEF298B89}" type="presParOf" srcId="{47D67B2F-0FCB-4D43-97B5-5B0FB72A9159}" destId="{F624B169-DC09-4EEC-89DE-A566EC6AD96A}" srcOrd="21" destOrd="0" presId="urn:microsoft.com/office/officeart/2005/8/layout/list1"/>
    <dgm:cxn modelId="{38945B4A-1813-4F72-9B74-C60AD6608D11}" type="presParOf" srcId="{47D67B2F-0FCB-4D43-97B5-5B0FB72A9159}" destId="{60483AFA-4055-445D-B73D-9B7A895A8E92}" srcOrd="22" destOrd="0" presId="urn:microsoft.com/office/officeart/2005/8/layout/list1"/>
    <dgm:cxn modelId="{4AA5A383-1707-452E-BEA3-5E8DD536BCDB}" type="presParOf" srcId="{47D67B2F-0FCB-4D43-97B5-5B0FB72A9159}" destId="{1FF64BBE-54F9-4FAC-86B5-749275F4D0BC}" srcOrd="23" destOrd="0" presId="urn:microsoft.com/office/officeart/2005/8/layout/list1"/>
    <dgm:cxn modelId="{17375A68-C5BB-483B-BC6E-A4C7D4050AE4}" type="presParOf" srcId="{47D67B2F-0FCB-4D43-97B5-5B0FB72A9159}" destId="{27C8A404-9A58-4482-AB81-5A603D96796C}" srcOrd="24" destOrd="0" presId="urn:microsoft.com/office/officeart/2005/8/layout/list1"/>
    <dgm:cxn modelId="{CE33E5FA-8AB9-45BF-948C-6F7F6E607823}" type="presParOf" srcId="{27C8A404-9A58-4482-AB81-5A603D96796C}" destId="{A0891EF1-CE6A-40D5-A921-36DAEADF13D9}" srcOrd="0" destOrd="0" presId="urn:microsoft.com/office/officeart/2005/8/layout/list1"/>
    <dgm:cxn modelId="{6775D8A7-5561-40C7-8FD2-F9723EA9C8A5}" type="presParOf" srcId="{27C8A404-9A58-4482-AB81-5A603D96796C}" destId="{44ACC0BE-115B-45DF-B347-D8D4B83E0D46}" srcOrd="1" destOrd="0" presId="urn:microsoft.com/office/officeart/2005/8/layout/list1"/>
    <dgm:cxn modelId="{97CC0FD3-3DE1-4E0E-8648-844DFC856C3B}" type="presParOf" srcId="{47D67B2F-0FCB-4D43-97B5-5B0FB72A9159}" destId="{0F7FC78E-2A9B-4514-84A9-34F2AEBA4AF4}" srcOrd="25" destOrd="0" presId="urn:microsoft.com/office/officeart/2005/8/layout/list1"/>
    <dgm:cxn modelId="{F0550CFB-F761-44B3-8490-8DF9ED1B63EC}" type="presParOf" srcId="{47D67B2F-0FCB-4D43-97B5-5B0FB72A9159}" destId="{FD5BD39E-2DC7-4A19-9367-DA2E9AA31C50}" srcOrd="26" destOrd="0" presId="urn:microsoft.com/office/officeart/2005/8/layout/list1"/>
    <dgm:cxn modelId="{0F946969-49E6-4E10-AD1B-F3311FCE9DF6}" type="presParOf" srcId="{47D67B2F-0FCB-4D43-97B5-5B0FB72A9159}" destId="{A437A8B3-C5BB-428C-ACFF-5C8EF7D249B9}" srcOrd="27" destOrd="0" presId="urn:microsoft.com/office/officeart/2005/8/layout/list1"/>
    <dgm:cxn modelId="{5079A102-E47D-4EF6-8B94-24C5696A7044}" type="presParOf" srcId="{47D67B2F-0FCB-4D43-97B5-5B0FB72A9159}" destId="{D2924AC0-53D8-4069-90D4-3169FA1B136E}" srcOrd="28" destOrd="0" presId="urn:microsoft.com/office/officeart/2005/8/layout/list1"/>
    <dgm:cxn modelId="{53CD29B8-8C1E-44EB-AB9C-0BE1190F6EFB}" type="presParOf" srcId="{D2924AC0-53D8-4069-90D4-3169FA1B136E}" destId="{A8847D32-EFDD-49D8-B9CB-599AF8548205}" srcOrd="0" destOrd="0" presId="urn:microsoft.com/office/officeart/2005/8/layout/list1"/>
    <dgm:cxn modelId="{16B2C51C-C21B-4ACF-AA23-D4D418A87FFE}" type="presParOf" srcId="{D2924AC0-53D8-4069-90D4-3169FA1B136E}" destId="{3ADADBCD-6EDA-45EB-970E-769FB4F288F1}" srcOrd="1" destOrd="0" presId="urn:microsoft.com/office/officeart/2005/8/layout/list1"/>
    <dgm:cxn modelId="{BBE02A9B-5BD3-47BC-95E5-D3EBE18995A1}" type="presParOf" srcId="{47D67B2F-0FCB-4D43-97B5-5B0FB72A9159}" destId="{3CE9BE47-9A7D-4062-AEF9-74602E5E7415}" srcOrd="29" destOrd="0" presId="urn:microsoft.com/office/officeart/2005/8/layout/list1"/>
    <dgm:cxn modelId="{346C075D-500E-4F0F-8449-0B266DF0562F}" type="presParOf" srcId="{47D67B2F-0FCB-4D43-97B5-5B0FB72A9159}" destId="{EAD8BEA6-0B11-4768-961F-BDE68C2BD80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altLang="en-US" sz="1400" dirty="0" smtClean="0"/>
            <a:t>Maintain Equipment Details &amp; Stock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0E74CF-4745-41DE-88AA-AE9306EB93B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400" dirty="0" smtClean="0"/>
            <a:t>Receive Request for Equipment from O.T. Department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B7FD74B-E4E7-4AF6-A572-75FC60AA9E2A}" type="parTrans" cxnId="{F29277C4-263A-4CE9-BA22-E9832B573B88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A6B78-5863-42CB-AF84-2BA9923B51FA}" type="sibTrans" cxnId="{F29277C4-263A-4CE9-BA22-E9832B573B88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80D2B2-13E7-48D7-BCCD-D993738822AB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400" dirty="0" smtClean="0"/>
            <a:t>Allot Instruments against any Surgery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65548A4-C31E-4EB7-96D3-509F957E85CF}" type="parTrans" cxnId="{DC43ED71-ABB6-410E-BB36-819BE75CB855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EF2E2-6D28-4196-B4CD-47398E505317}" type="sibTrans" cxnId="{DC43ED71-ABB6-410E-BB36-819BE75CB855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E6BA5B-91EF-4E79-862D-CF581A0DBA9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400" dirty="0" smtClean="0"/>
            <a:t>Receive Instruments from O.T. post Surgery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7673EF4-E9FE-48B7-B911-4479F6B447DB}" type="parTrans" cxnId="{61A0A81C-A83A-46C5-8CA5-DFEDD7224969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FC174-1A9C-4661-9F8B-93D61858EC9F}" type="sibTrans" cxnId="{61A0A81C-A83A-46C5-8CA5-DFEDD7224969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3422CB-7695-4981-BF41-E7618DF877A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400" dirty="0" smtClean="0"/>
            <a:t>Sterilization of Instruments received after O.T. 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C38C7A5-9D7B-47BF-AA2C-8654AE81047F}" type="parTrans" cxnId="{BA170AC5-B396-41B1-9B61-71099B75D881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054C39-B1BA-4907-B574-7B532EE07486}" type="sibTrans" cxnId="{BA170AC5-B396-41B1-9B61-71099B75D881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C35BEE-E7AA-4B1E-B411-D4ABE277DFB8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1400" dirty="0" smtClean="0"/>
            <a:t>Follow Different Sterilization Process</a:t>
          </a:r>
          <a:endParaRPr lang="en-US" sz="1400" b="1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4CCDBB4-0FE6-475C-A21A-DF11068CB271}" type="parTrans" cxnId="{5EA4836E-3FD0-4A3C-AA96-170EF53A2B8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EAF62-A86A-4E8D-9C4A-93AF60B7245B}" type="sibTrans" cxnId="{5EA4836E-3FD0-4A3C-AA96-170EF53A2B8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6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E487303F-8028-4A6C-B109-2C05E587CE33}" type="pres">
      <dgm:prSet presAssocID="{ED0E74CF-4745-41DE-88AA-AE9306EB93B2}" presName="parentLin" presStyleCnt="0"/>
      <dgm:spPr/>
    </dgm:pt>
    <dgm:pt modelId="{A438097B-79A4-40FA-8F84-D8E66530893A}" type="pres">
      <dgm:prSet presAssocID="{ED0E74CF-4745-41DE-88AA-AE9306EB93B2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4696DDED-401F-4D9B-926B-F4C3A4BD18FA}" type="pres">
      <dgm:prSet presAssocID="{ED0E74CF-4745-41DE-88AA-AE9306EB93B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167A4-2F94-4EF4-8F65-16111DCCC99B}" type="pres">
      <dgm:prSet presAssocID="{ED0E74CF-4745-41DE-88AA-AE9306EB93B2}" presName="negativeSpace" presStyleCnt="0"/>
      <dgm:spPr/>
    </dgm:pt>
    <dgm:pt modelId="{23F6FB2C-34AD-47C0-84D4-DDDA08440F90}" type="pres">
      <dgm:prSet presAssocID="{ED0E74CF-4745-41DE-88AA-AE9306EB93B2}" presName="childText" presStyleLbl="conFgAcc1" presStyleIdx="1" presStyleCnt="6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2F55A38E-B7B6-4C0D-A658-01C7301EFBAB}" type="pres">
      <dgm:prSet presAssocID="{BA8A6B78-5863-42CB-AF84-2BA9923B51FA}" presName="spaceBetweenRectangles" presStyleCnt="0"/>
      <dgm:spPr/>
    </dgm:pt>
    <dgm:pt modelId="{08D32923-0B80-49F0-8BA8-33B5267D471D}" type="pres">
      <dgm:prSet presAssocID="{F980D2B2-13E7-48D7-BCCD-D993738822AB}" presName="parentLin" presStyleCnt="0"/>
      <dgm:spPr/>
    </dgm:pt>
    <dgm:pt modelId="{A6F760F4-A290-444C-87FC-2AB53037953E}" type="pres">
      <dgm:prSet presAssocID="{F980D2B2-13E7-48D7-BCCD-D993738822AB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34EB5B7F-31E5-4FBC-BA15-5A0BE6090E2D}" type="pres">
      <dgm:prSet presAssocID="{F980D2B2-13E7-48D7-BCCD-D993738822A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3885-8F26-42B0-A551-26465341A923}" type="pres">
      <dgm:prSet presAssocID="{F980D2B2-13E7-48D7-BCCD-D993738822AB}" presName="negativeSpace" presStyleCnt="0"/>
      <dgm:spPr/>
    </dgm:pt>
    <dgm:pt modelId="{A92D1159-899A-4B48-B3C6-53F84475C968}" type="pres">
      <dgm:prSet presAssocID="{F980D2B2-13E7-48D7-BCCD-D993738822AB}" presName="childText" presStyleLbl="conFgAcc1" presStyleIdx="2" presStyleCnt="6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096DD841-AFFE-473F-B09A-827BFFABFDEF}" type="pres">
      <dgm:prSet presAssocID="{1F7EF2E2-6D28-4196-B4CD-47398E505317}" presName="spaceBetweenRectangles" presStyleCnt="0"/>
      <dgm:spPr/>
    </dgm:pt>
    <dgm:pt modelId="{32C929EA-EDDF-4C34-BAC1-170209971623}" type="pres">
      <dgm:prSet presAssocID="{84E6BA5B-91EF-4E79-862D-CF581A0DBA98}" presName="parentLin" presStyleCnt="0"/>
      <dgm:spPr/>
    </dgm:pt>
    <dgm:pt modelId="{D667AD13-AE52-4B82-87F8-3AB79CD074AF}" type="pres">
      <dgm:prSet presAssocID="{84E6BA5B-91EF-4E79-862D-CF581A0DBA98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572BC3B-7742-4172-BE74-F2EB3D62AA99}" type="pres">
      <dgm:prSet presAssocID="{84E6BA5B-91EF-4E79-862D-CF581A0DBA9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4B169-DC09-4EEC-89DE-A566EC6AD96A}" type="pres">
      <dgm:prSet presAssocID="{84E6BA5B-91EF-4E79-862D-CF581A0DBA98}" presName="negativeSpace" presStyleCnt="0"/>
      <dgm:spPr/>
    </dgm:pt>
    <dgm:pt modelId="{60483AFA-4055-445D-B73D-9B7A895A8E92}" type="pres">
      <dgm:prSet presAssocID="{84E6BA5B-91EF-4E79-862D-CF581A0DBA98}" presName="childText" presStyleLbl="conFgAcc1" presStyleIdx="3" presStyleCnt="6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1FF64BBE-54F9-4FAC-86B5-749275F4D0BC}" type="pres">
      <dgm:prSet presAssocID="{46FFC174-1A9C-4661-9F8B-93D61858EC9F}" presName="spaceBetweenRectangles" presStyleCnt="0"/>
      <dgm:spPr/>
    </dgm:pt>
    <dgm:pt modelId="{27C8A404-9A58-4482-AB81-5A603D96796C}" type="pres">
      <dgm:prSet presAssocID="{1C3422CB-7695-4981-BF41-E7618DF877AE}" presName="parentLin" presStyleCnt="0"/>
      <dgm:spPr/>
    </dgm:pt>
    <dgm:pt modelId="{A0891EF1-CE6A-40D5-A921-36DAEADF13D9}" type="pres">
      <dgm:prSet presAssocID="{1C3422CB-7695-4981-BF41-E7618DF877AE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44ACC0BE-115B-45DF-B347-D8D4B83E0D46}" type="pres">
      <dgm:prSet presAssocID="{1C3422CB-7695-4981-BF41-E7618DF877A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FC78E-2A9B-4514-84A9-34F2AEBA4AF4}" type="pres">
      <dgm:prSet presAssocID="{1C3422CB-7695-4981-BF41-E7618DF877AE}" presName="negativeSpace" presStyleCnt="0"/>
      <dgm:spPr/>
    </dgm:pt>
    <dgm:pt modelId="{FD5BD39E-2DC7-4A19-9367-DA2E9AA31C50}" type="pres">
      <dgm:prSet presAssocID="{1C3422CB-7695-4981-BF41-E7618DF877AE}" presName="childText" presStyleLbl="conFgAcc1" presStyleIdx="4" presStyleCnt="6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A437A8B3-C5BB-428C-ACFF-5C8EF7D249B9}" type="pres">
      <dgm:prSet presAssocID="{74054C39-B1BA-4907-B574-7B532EE07486}" presName="spaceBetweenRectangles" presStyleCnt="0"/>
      <dgm:spPr/>
    </dgm:pt>
    <dgm:pt modelId="{D2924AC0-53D8-4069-90D4-3169FA1B136E}" type="pres">
      <dgm:prSet presAssocID="{2BC35BEE-E7AA-4B1E-B411-D4ABE277DFB8}" presName="parentLin" presStyleCnt="0"/>
      <dgm:spPr/>
    </dgm:pt>
    <dgm:pt modelId="{A8847D32-EFDD-49D8-B9CB-599AF8548205}" type="pres">
      <dgm:prSet presAssocID="{2BC35BEE-E7AA-4B1E-B411-D4ABE277DFB8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3ADADBCD-6EDA-45EB-970E-769FB4F288F1}" type="pres">
      <dgm:prSet presAssocID="{2BC35BEE-E7AA-4B1E-B411-D4ABE277DFB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9BE47-9A7D-4062-AEF9-74602E5E7415}" type="pres">
      <dgm:prSet presAssocID="{2BC35BEE-E7AA-4B1E-B411-D4ABE277DFB8}" presName="negativeSpace" presStyleCnt="0"/>
      <dgm:spPr/>
    </dgm:pt>
    <dgm:pt modelId="{EAD8BEA6-0B11-4768-961F-BDE68C2BD80E}" type="pres">
      <dgm:prSet presAssocID="{2BC35BEE-E7AA-4B1E-B411-D4ABE277DFB8}" presName="childText" presStyleLbl="conFgAcc1" presStyleIdx="5" presStyleCnt="6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BA170AC5-B396-41B1-9B61-71099B75D881}" srcId="{711D4493-FA46-42F4-A211-842DF72793B6}" destId="{1C3422CB-7695-4981-BF41-E7618DF877AE}" srcOrd="4" destOrd="0" parTransId="{AC38C7A5-9D7B-47BF-AA2C-8654AE81047F}" sibTransId="{74054C39-B1BA-4907-B574-7B532EE07486}"/>
    <dgm:cxn modelId="{158BD2AE-CB62-4BB7-BA45-076D08CD674F}" type="presOf" srcId="{1C3422CB-7695-4981-BF41-E7618DF877AE}" destId="{A0891EF1-CE6A-40D5-A921-36DAEADF13D9}" srcOrd="0" destOrd="0" presId="urn:microsoft.com/office/officeart/2005/8/layout/list1"/>
    <dgm:cxn modelId="{E673FFF6-716A-4A86-98A9-E88A7CC08639}" type="presOf" srcId="{ED0E74CF-4745-41DE-88AA-AE9306EB93B2}" destId="{4696DDED-401F-4D9B-926B-F4C3A4BD18FA}" srcOrd="1" destOrd="0" presId="urn:microsoft.com/office/officeart/2005/8/layout/list1"/>
    <dgm:cxn modelId="{3E06D5C9-FE70-46FD-A0D6-1D8F39E5538D}" type="presOf" srcId="{84E6BA5B-91EF-4E79-862D-CF581A0DBA98}" destId="{8572BC3B-7742-4172-BE74-F2EB3D62AA99}" srcOrd="1" destOrd="0" presId="urn:microsoft.com/office/officeart/2005/8/layout/list1"/>
    <dgm:cxn modelId="{43526823-9FE5-4ABB-B763-DBBD32915988}" type="presOf" srcId="{1C3422CB-7695-4981-BF41-E7618DF877AE}" destId="{44ACC0BE-115B-45DF-B347-D8D4B83E0D46}" srcOrd="1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90F38887-6029-4C13-B032-8A5D178291FB}" type="presOf" srcId="{2BC35BEE-E7AA-4B1E-B411-D4ABE277DFB8}" destId="{3ADADBCD-6EDA-45EB-970E-769FB4F288F1}" srcOrd="1" destOrd="0" presId="urn:microsoft.com/office/officeart/2005/8/layout/list1"/>
    <dgm:cxn modelId="{F29277C4-263A-4CE9-BA22-E9832B573B88}" srcId="{711D4493-FA46-42F4-A211-842DF72793B6}" destId="{ED0E74CF-4745-41DE-88AA-AE9306EB93B2}" srcOrd="1" destOrd="0" parTransId="{0B7FD74B-E4E7-4AF6-A572-75FC60AA9E2A}" sibTransId="{BA8A6B78-5863-42CB-AF84-2BA9923B51FA}"/>
    <dgm:cxn modelId="{EE5EABA3-AFC7-4AF5-9521-9F30D4A0999B}" type="presOf" srcId="{84E6BA5B-91EF-4E79-862D-CF581A0DBA98}" destId="{D667AD13-AE52-4B82-87F8-3AB79CD074AF}" srcOrd="0" destOrd="0" presId="urn:microsoft.com/office/officeart/2005/8/layout/list1"/>
    <dgm:cxn modelId="{E37DE6B4-1041-43EE-9216-671C548B0FE9}" type="presOf" srcId="{F980D2B2-13E7-48D7-BCCD-D993738822AB}" destId="{A6F760F4-A290-444C-87FC-2AB53037953E}" srcOrd="0" destOrd="0" presId="urn:microsoft.com/office/officeart/2005/8/layout/list1"/>
    <dgm:cxn modelId="{DDF2030E-EAF5-4C0E-A674-0C8F9E10B371}" type="presOf" srcId="{2BC35BEE-E7AA-4B1E-B411-D4ABE277DFB8}" destId="{A8847D32-EFDD-49D8-B9CB-599AF8548205}" srcOrd="0" destOrd="0" presId="urn:microsoft.com/office/officeart/2005/8/layout/list1"/>
    <dgm:cxn modelId="{DC43ED71-ABB6-410E-BB36-819BE75CB855}" srcId="{711D4493-FA46-42F4-A211-842DF72793B6}" destId="{F980D2B2-13E7-48D7-BCCD-D993738822AB}" srcOrd="2" destOrd="0" parTransId="{A65548A4-C31E-4EB7-96D3-509F957E85CF}" sibTransId="{1F7EF2E2-6D28-4196-B4CD-47398E505317}"/>
    <dgm:cxn modelId="{5EA4836E-3FD0-4A3C-AA96-170EF53A2B87}" srcId="{711D4493-FA46-42F4-A211-842DF72793B6}" destId="{2BC35BEE-E7AA-4B1E-B411-D4ABE277DFB8}" srcOrd="5" destOrd="0" parTransId="{D4CCDBB4-0FE6-475C-A21A-DF11068CB271}" sibTransId="{13BEAF62-A86A-4E8D-9C4A-93AF60B7245B}"/>
    <dgm:cxn modelId="{61A0A81C-A83A-46C5-8CA5-DFEDD7224969}" srcId="{711D4493-FA46-42F4-A211-842DF72793B6}" destId="{84E6BA5B-91EF-4E79-862D-CF581A0DBA98}" srcOrd="3" destOrd="0" parTransId="{B7673EF4-E9FE-48B7-B911-4479F6B447DB}" sibTransId="{46FFC174-1A9C-4661-9F8B-93D61858EC9F}"/>
    <dgm:cxn modelId="{15B28D0C-CD9C-40DA-911F-CB02C2AF4259}" type="presOf" srcId="{8772EC45-9BBA-419C-AB7F-E973941E4265}" destId="{FCE7483E-0674-41F9-8EC5-52EE73C9C575}" srcOrd="1" destOrd="0" presId="urn:microsoft.com/office/officeart/2005/8/layout/list1"/>
    <dgm:cxn modelId="{7B10BE3A-0AEF-4FB7-99FE-475D1460B630}" type="presOf" srcId="{F980D2B2-13E7-48D7-BCCD-D993738822AB}" destId="{34EB5B7F-31E5-4FBC-BA15-5A0BE6090E2D}" srcOrd="1" destOrd="0" presId="urn:microsoft.com/office/officeart/2005/8/layout/list1"/>
    <dgm:cxn modelId="{9E40FF06-89FF-42A1-8148-15967D6D5C7F}" type="presOf" srcId="{8772EC45-9BBA-419C-AB7F-E973941E4265}" destId="{FC35058B-297E-4BA1-8C4A-BC47853DAD31}" srcOrd="0" destOrd="0" presId="urn:microsoft.com/office/officeart/2005/8/layout/list1"/>
    <dgm:cxn modelId="{4D26442A-E713-43B9-9276-E0D10F1E0B47}" type="presOf" srcId="{711D4493-FA46-42F4-A211-842DF72793B6}" destId="{47D67B2F-0FCB-4D43-97B5-5B0FB72A9159}" srcOrd="0" destOrd="0" presId="urn:microsoft.com/office/officeart/2005/8/layout/list1"/>
    <dgm:cxn modelId="{DA098485-37B7-4AB8-9661-AE2B164D6C05}" type="presOf" srcId="{ED0E74CF-4745-41DE-88AA-AE9306EB93B2}" destId="{A438097B-79A4-40FA-8F84-D8E66530893A}" srcOrd="0" destOrd="0" presId="urn:microsoft.com/office/officeart/2005/8/layout/list1"/>
    <dgm:cxn modelId="{E54D7E8C-A49F-4DA4-8B3C-60556A76E5BC}" type="presParOf" srcId="{47D67B2F-0FCB-4D43-97B5-5B0FB72A9159}" destId="{18484983-AD87-4437-9FCC-BE4665766312}" srcOrd="0" destOrd="0" presId="urn:microsoft.com/office/officeart/2005/8/layout/list1"/>
    <dgm:cxn modelId="{B834D53F-01EE-4DF6-9326-3F32060860CB}" type="presParOf" srcId="{18484983-AD87-4437-9FCC-BE4665766312}" destId="{FC35058B-297E-4BA1-8C4A-BC47853DAD31}" srcOrd="0" destOrd="0" presId="urn:microsoft.com/office/officeart/2005/8/layout/list1"/>
    <dgm:cxn modelId="{98FFB5CF-5C23-4CFF-9BE8-7B74250FF11E}" type="presParOf" srcId="{18484983-AD87-4437-9FCC-BE4665766312}" destId="{FCE7483E-0674-41F9-8EC5-52EE73C9C575}" srcOrd="1" destOrd="0" presId="urn:microsoft.com/office/officeart/2005/8/layout/list1"/>
    <dgm:cxn modelId="{22D46374-11F2-45FB-A246-CB9050540A54}" type="presParOf" srcId="{47D67B2F-0FCB-4D43-97B5-5B0FB72A9159}" destId="{D875A5D4-14C2-40A0-AA6E-07BD517517F7}" srcOrd="1" destOrd="0" presId="urn:microsoft.com/office/officeart/2005/8/layout/list1"/>
    <dgm:cxn modelId="{BA0C0D3D-6EE0-4334-83EB-49363BFD574A}" type="presParOf" srcId="{47D67B2F-0FCB-4D43-97B5-5B0FB72A9159}" destId="{E9A56F2E-3016-4236-8EB5-A1E818A56990}" srcOrd="2" destOrd="0" presId="urn:microsoft.com/office/officeart/2005/8/layout/list1"/>
    <dgm:cxn modelId="{E18ED759-C18C-463A-803D-40393A8D1865}" type="presParOf" srcId="{47D67B2F-0FCB-4D43-97B5-5B0FB72A9159}" destId="{0988BAA5-4B40-484F-B09B-6CA7A086A7FB}" srcOrd="3" destOrd="0" presId="urn:microsoft.com/office/officeart/2005/8/layout/list1"/>
    <dgm:cxn modelId="{4E086968-0835-4BC8-8038-47396FEF47DB}" type="presParOf" srcId="{47D67B2F-0FCB-4D43-97B5-5B0FB72A9159}" destId="{E487303F-8028-4A6C-B109-2C05E587CE33}" srcOrd="4" destOrd="0" presId="urn:microsoft.com/office/officeart/2005/8/layout/list1"/>
    <dgm:cxn modelId="{88DBFB55-E704-4309-8F8F-FA68BB109688}" type="presParOf" srcId="{E487303F-8028-4A6C-B109-2C05E587CE33}" destId="{A438097B-79A4-40FA-8F84-D8E66530893A}" srcOrd="0" destOrd="0" presId="urn:microsoft.com/office/officeart/2005/8/layout/list1"/>
    <dgm:cxn modelId="{25CB0181-010B-4CAB-9A51-BF4E1572884B}" type="presParOf" srcId="{E487303F-8028-4A6C-B109-2C05E587CE33}" destId="{4696DDED-401F-4D9B-926B-F4C3A4BD18FA}" srcOrd="1" destOrd="0" presId="urn:microsoft.com/office/officeart/2005/8/layout/list1"/>
    <dgm:cxn modelId="{685565EA-5A27-4FBD-8F2E-48157932027D}" type="presParOf" srcId="{47D67B2F-0FCB-4D43-97B5-5B0FB72A9159}" destId="{E4F167A4-2F94-4EF4-8F65-16111DCCC99B}" srcOrd="5" destOrd="0" presId="urn:microsoft.com/office/officeart/2005/8/layout/list1"/>
    <dgm:cxn modelId="{1F7686B8-A52E-4FF9-BF72-4CC84E1428F1}" type="presParOf" srcId="{47D67B2F-0FCB-4D43-97B5-5B0FB72A9159}" destId="{23F6FB2C-34AD-47C0-84D4-DDDA08440F90}" srcOrd="6" destOrd="0" presId="urn:microsoft.com/office/officeart/2005/8/layout/list1"/>
    <dgm:cxn modelId="{66608C39-3E40-4A5C-90A3-D73FD551AF66}" type="presParOf" srcId="{47D67B2F-0FCB-4D43-97B5-5B0FB72A9159}" destId="{2F55A38E-B7B6-4C0D-A658-01C7301EFBAB}" srcOrd="7" destOrd="0" presId="urn:microsoft.com/office/officeart/2005/8/layout/list1"/>
    <dgm:cxn modelId="{B432C9D8-F87C-4D31-A0CD-FEFACCB7A61B}" type="presParOf" srcId="{47D67B2F-0FCB-4D43-97B5-5B0FB72A9159}" destId="{08D32923-0B80-49F0-8BA8-33B5267D471D}" srcOrd="8" destOrd="0" presId="urn:microsoft.com/office/officeart/2005/8/layout/list1"/>
    <dgm:cxn modelId="{8ACD307E-B52F-42F9-80FC-B52D6832B7BA}" type="presParOf" srcId="{08D32923-0B80-49F0-8BA8-33B5267D471D}" destId="{A6F760F4-A290-444C-87FC-2AB53037953E}" srcOrd="0" destOrd="0" presId="urn:microsoft.com/office/officeart/2005/8/layout/list1"/>
    <dgm:cxn modelId="{5896878B-9040-4CEE-8FD0-B68B05631F16}" type="presParOf" srcId="{08D32923-0B80-49F0-8BA8-33B5267D471D}" destId="{34EB5B7F-31E5-4FBC-BA15-5A0BE6090E2D}" srcOrd="1" destOrd="0" presId="urn:microsoft.com/office/officeart/2005/8/layout/list1"/>
    <dgm:cxn modelId="{0D6F140F-B5FF-43C7-8151-BC4468F6B10C}" type="presParOf" srcId="{47D67B2F-0FCB-4D43-97B5-5B0FB72A9159}" destId="{DB933885-8F26-42B0-A551-26465341A923}" srcOrd="9" destOrd="0" presId="urn:microsoft.com/office/officeart/2005/8/layout/list1"/>
    <dgm:cxn modelId="{754BA274-18F9-432F-9B29-23BBC3AE6860}" type="presParOf" srcId="{47D67B2F-0FCB-4D43-97B5-5B0FB72A9159}" destId="{A92D1159-899A-4B48-B3C6-53F84475C968}" srcOrd="10" destOrd="0" presId="urn:microsoft.com/office/officeart/2005/8/layout/list1"/>
    <dgm:cxn modelId="{48A5BD6F-A300-458F-84E2-E949197A4969}" type="presParOf" srcId="{47D67B2F-0FCB-4D43-97B5-5B0FB72A9159}" destId="{096DD841-AFFE-473F-B09A-827BFFABFDEF}" srcOrd="11" destOrd="0" presId="urn:microsoft.com/office/officeart/2005/8/layout/list1"/>
    <dgm:cxn modelId="{DF13D722-3380-4652-9944-44C9F5922544}" type="presParOf" srcId="{47D67B2F-0FCB-4D43-97B5-5B0FB72A9159}" destId="{32C929EA-EDDF-4C34-BAC1-170209971623}" srcOrd="12" destOrd="0" presId="urn:microsoft.com/office/officeart/2005/8/layout/list1"/>
    <dgm:cxn modelId="{C31A3984-7802-41E7-936A-763957EF8270}" type="presParOf" srcId="{32C929EA-EDDF-4C34-BAC1-170209971623}" destId="{D667AD13-AE52-4B82-87F8-3AB79CD074AF}" srcOrd="0" destOrd="0" presId="urn:microsoft.com/office/officeart/2005/8/layout/list1"/>
    <dgm:cxn modelId="{875B4D3A-05AE-486B-88D3-93EEBCAD8B36}" type="presParOf" srcId="{32C929EA-EDDF-4C34-BAC1-170209971623}" destId="{8572BC3B-7742-4172-BE74-F2EB3D62AA99}" srcOrd="1" destOrd="0" presId="urn:microsoft.com/office/officeart/2005/8/layout/list1"/>
    <dgm:cxn modelId="{74267B06-839B-46C6-B816-D91B5EC99614}" type="presParOf" srcId="{47D67B2F-0FCB-4D43-97B5-5B0FB72A9159}" destId="{F624B169-DC09-4EEC-89DE-A566EC6AD96A}" srcOrd="13" destOrd="0" presId="urn:microsoft.com/office/officeart/2005/8/layout/list1"/>
    <dgm:cxn modelId="{983E7BC0-535B-4C16-AD8A-875E7ED396CE}" type="presParOf" srcId="{47D67B2F-0FCB-4D43-97B5-5B0FB72A9159}" destId="{60483AFA-4055-445D-B73D-9B7A895A8E92}" srcOrd="14" destOrd="0" presId="urn:microsoft.com/office/officeart/2005/8/layout/list1"/>
    <dgm:cxn modelId="{63C470D9-B391-4ED4-A783-09C5622FC7F0}" type="presParOf" srcId="{47D67B2F-0FCB-4D43-97B5-5B0FB72A9159}" destId="{1FF64BBE-54F9-4FAC-86B5-749275F4D0BC}" srcOrd="15" destOrd="0" presId="urn:microsoft.com/office/officeart/2005/8/layout/list1"/>
    <dgm:cxn modelId="{9A408058-312D-4D62-8A1E-BCA3B887F882}" type="presParOf" srcId="{47D67B2F-0FCB-4D43-97B5-5B0FB72A9159}" destId="{27C8A404-9A58-4482-AB81-5A603D96796C}" srcOrd="16" destOrd="0" presId="urn:microsoft.com/office/officeart/2005/8/layout/list1"/>
    <dgm:cxn modelId="{0BDC094D-2778-4FBE-9B09-5E560095EF7F}" type="presParOf" srcId="{27C8A404-9A58-4482-AB81-5A603D96796C}" destId="{A0891EF1-CE6A-40D5-A921-36DAEADF13D9}" srcOrd="0" destOrd="0" presId="urn:microsoft.com/office/officeart/2005/8/layout/list1"/>
    <dgm:cxn modelId="{1A073CFE-7821-4F0D-8D1F-A2436DC6B631}" type="presParOf" srcId="{27C8A404-9A58-4482-AB81-5A603D96796C}" destId="{44ACC0BE-115B-45DF-B347-D8D4B83E0D46}" srcOrd="1" destOrd="0" presId="urn:microsoft.com/office/officeart/2005/8/layout/list1"/>
    <dgm:cxn modelId="{AFB135C3-9A9A-4A67-83A5-1BDC5B475CFE}" type="presParOf" srcId="{47D67B2F-0FCB-4D43-97B5-5B0FB72A9159}" destId="{0F7FC78E-2A9B-4514-84A9-34F2AEBA4AF4}" srcOrd="17" destOrd="0" presId="urn:microsoft.com/office/officeart/2005/8/layout/list1"/>
    <dgm:cxn modelId="{132DA1DE-0069-4D62-B072-ACC4E4CE4B5C}" type="presParOf" srcId="{47D67B2F-0FCB-4D43-97B5-5B0FB72A9159}" destId="{FD5BD39E-2DC7-4A19-9367-DA2E9AA31C50}" srcOrd="18" destOrd="0" presId="urn:microsoft.com/office/officeart/2005/8/layout/list1"/>
    <dgm:cxn modelId="{56485650-A2BD-46CE-975B-ECC7C4996F93}" type="presParOf" srcId="{47D67B2F-0FCB-4D43-97B5-5B0FB72A9159}" destId="{A437A8B3-C5BB-428C-ACFF-5C8EF7D249B9}" srcOrd="19" destOrd="0" presId="urn:microsoft.com/office/officeart/2005/8/layout/list1"/>
    <dgm:cxn modelId="{CDE27D33-EE43-48E8-93C6-AB523B3FEF05}" type="presParOf" srcId="{47D67B2F-0FCB-4D43-97B5-5B0FB72A9159}" destId="{D2924AC0-53D8-4069-90D4-3169FA1B136E}" srcOrd="20" destOrd="0" presId="urn:microsoft.com/office/officeart/2005/8/layout/list1"/>
    <dgm:cxn modelId="{C6543BF2-CAF8-4BC5-9B36-2130BC54C502}" type="presParOf" srcId="{D2924AC0-53D8-4069-90D4-3169FA1B136E}" destId="{A8847D32-EFDD-49D8-B9CB-599AF8548205}" srcOrd="0" destOrd="0" presId="urn:microsoft.com/office/officeart/2005/8/layout/list1"/>
    <dgm:cxn modelId="{6D320BAA-AB36-4169-8053-D8780CD7A871}" type="presParOf" srcId="{D2924AC0-53D8-4069-90D4-3169FA1B136E}" destId="{3ADADBCD-6EDA-45EB-970E-769FB4F288F1}" srcOrd="1" destOrd="0" presId="urn:microsoft.com/office/officeart/2005/8/layout/list1"/>
    <dgm:cxn modelId="{771F87D2-9BDC-48FA-B2F7-165A82C1964D}" type="presParOf" srcId="{47D67B2F-0FCB-4D43-97B5-5B0FB72A9159}" destId="{3CE9BE47-9A7D-4062-AEF9-74602E5E7415}" srcOrd="21" destOrd="0" presId="urn:microsoft.com/office/officeart/2005/8/layout/list1"/>
    <dgm:cxn modelId="{C3AF0D6E-7E72-4BDD-B52E-CB7E241DBCE2}" type="presParOf" srcId="{47D67B2F-0FCB-4D43-97B5-5B0FB72A9159}" destId="{EAD8BEA6-0B11-4768-961F-BDE68C2BD8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Define Sub Specialties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E3373-A623-4937-9519-9835F4BC135B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Create Test Report Templates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8DD3253-4ABE-4E64-A0C1-CE3CC3844994}" type="parTrans" cxnId="{2A50662A-8CC2-44EA-B86A-1E69AB086CD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72A9C-7294-4D1C-A6FC-54D18BC3C660}" type="sibTrans" cxnId="{2A50662A-8CC2-44EA-B86A-1E69AB086CD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7CE98-4506-4753-896F-DED136A4A569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Investigation Sample Collection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29C0D89-3015-4C21-AA9D-0C08665DA068}" type="parTrans" cxnId="{0FEF7805-E5D3-4827-A84E-B7D0ADDEF53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64D7A-E862-43DD-9A4C-4F7FE0D060DD}" type="sibTrans" cxnId="{0FEF7805-E5D3-4827-A84E-B7D0ADDEF53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241F66-F302-4D78-9995-ADE1A702A48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Bar Code Generation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54A88A5-868B-443F-A5A3-DF15F41785D1}" type="parTrans" cxnId="{EBD74F9E-D0CF-41E8-8BF9-F3ABDC00370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903A5-6151-488B-A660-763DCD33D0CC}" type="sibTrans" cxnId="{EBD74F9E-D0CF-41E8-8BF9-F3ABDC00370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51BE03-0B42-4F6C-9786-2624E82FBB6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Referral Accounting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2401CD2-FB59-4DD7-9CC8-7C86B5499FC0}" type="parTrans" cxnId="{16592247-ADF6-40A0-96FD-84D29353927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07B1E-0EAB-429E-B2D7-D932483504E5}" type="sibTrans" cxnId="{16592247-ADF6-40A0-96FD-84D29353927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63CA5-DD3B-4802-B06C-535956CAF0B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Collection Centre Accounting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A62B41C-35E6-45E8-998A-0FF80FD50BA7}" type="parTrans" cxnId="{BBA1CBDA-ACA1-46B4-8687-90D511B9337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C7C20-F014-423D-8A21-ED4C38D644F3}" type="sibTrans" cxnId="{BBA1CBDA-ACA1-46B4-8687-90D511B9337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331061-5D27-40E7-BA12-F08F08C8E3A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Generate Investigation Reports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8191F28-3435-4023-B6A4-A0886E6D9FA4}" type="parTrans" cxnId="{CA6D3BAC-D4C2-44D8-B203-DEDC9140A1C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502A44-14D1-4FD8-9C23-732F9EA4E28A}" type="sibTrans" cxnId="{CA6D3BAC-D4C2-44D8-B203-DEDC9140A1C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DF8B4-B468-4ADA-BF99-EFB1DDB9B14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Consultant wise Test Report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6706187-98DD-4A96-99F3-994706679CDD}" type="parTrans" cxnId="{B2C98BA4-AFE2-4795-9CBA-233DE84AA48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47B05-B459-49F8-9F64-D9B43A744909}" type="sibTrans" cxnId="{B2C98BA4-AFE2-4795-9CBA-233DE84AA481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889AC-E29D-4334-BD4C-9A576C2BF77D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Test Category wise Analysis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808DE40A-58C4-4739-887D-4B7CEE911B6A}" type="parTrans" cxnId="{BE0F0F0B-B766-4DA2-A158-119F95E65A7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0D1285-64BF-482F-831D-386C8F96A084}" type="sibTrans" cxnId="{BE0F0F0B-B766-4DA2-A158-119F95E65A70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00894-9277-4CB8-B0E6-4D300BE278B7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Consumption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F9B1374-0416-4336-AAEE-43E0F9BCE79F}" type="parTrans" cxnId="{1148D5F9-8710-4714-A2CD-A2A229B3500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CB561-F4EE-4EBA-BBF0-104E6A2AC364}" type="sibTrans" cxnId="{1148D5F9-8710-4714-A2CD-A2A229B3500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E548396D-488C-4B03-9C21-F5A47145DBFB}" type="pres">
      <dgm:prSet presAssocID="{350E3373-A623-4937-9519-9835F4BC135B}" presName="parentLin" presStyleCnt="0"/>
      <dgm:spPr/>
    </dgm:pt>
    <dgm:pt modelId="{CA1852FB-EE9E-4EA0-95A6-E4DD360F2C09}" type="pres">
      <dgm:prSet presAssocID="{350E3373-A623-4937-9519-9835F4BC135B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38B294D9-FE59-4F94-872D-3E008F2333C9}" type="pres">
      <dgm:prSet presAssocID="{350E3373-A623-4937-9519-9835F4BC135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9150B-D3B5-431D-BC33-305CFB39D3D4}" type="pres">
      <dgm:prSet presAssocID="{350E3373-A623-4937-9519-9835F4BC135B}" presName="negativeSpace" presStyleCnt="0"/>
      <dgm:spPr/>
    </dgm:pt>
    <dgm:pt modelId="{F9E9D071-B714-41B8-B34E-296AE923AA77}" type="pres">
      <dgm:prSet presAssocID="{350E3373-A623-4937-9519-9835F4BC135B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6D3B331-B393-42F3-BC58-B3286836AECF}" type="pres">
      <dgm:prSet presAssocID="{CBD72A9C-7294-4D1C-A6FC-54D18BC3C660}" presName="spaceBetweenRectangles" presStyleCnt="0"/>
      <dgm:spPr/>
    </dgm:pt>
    <dgm:pt modelId="{26B811AE-196A-4645-9760-59034C4567EB}" type="pres">
      <dgm:prSet presAssocID="{0C57CE98-4506-4753-896F-DED136A4A569}" presName="parentLin" presStyleCnt="0"/>
      <dgm:spPr/>
    </dgm:pt>
    <dgm:pt modelId="{E57F8707-F7DB-43CF-A5B0-E126A9207EF1}" type="pres">
      <dgm:prSet presAssocID="{0C57CE98-4506-4753-896F-DED136A4A569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6F5504EB-B82E-42D9-8CEA-706996DAB48A}" type="pres">
      <dgm:prSet presAssocID="{0C57CE98-4506-4753-896F-DED136A4A569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1AD2A-A270-4C9E-8CAD-3A4D379D842F}" type="pres">
      <dgm:prSet presAssocID="{0C57CE98-4506-4753-896F-DED136A4A569}" presName="negativeSpace" presStyleCnt="0"/>
      <dgm:spPr/>
    </dgm:pt>
    <dgm:pt modelId="{3C76D1DB-0946-4C83-849D-4E86408FE861}" type="pres">
      <dgm:prSet presAssocID="{0C57CE98-4506-4753-896F-DED136A4A569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1BC15356-CF89-40DF-BE6D-577E1686DEC3}" type="pres">
      <dgm:prSet presAssocID="{0E564D7A-E862-43DD-9A4C-4F7FE0D060DD}" presName="spaceBetweenRectangles" presStyleCnt="0"/>
      <dgm:spPr/>
    </dgm:pt>
    <dgm:pt modelId="{048255E9-B603-433C-A288-C6B7A4AA358E}" type="pres">
      <dgm:prSet presAssocID="{F1241F66-F302-4D78-9995-ADE1A702A482}" presName="parentLin" presStyleCnt="0"/>
      <dgm:spPr/>
    </dgm:pt>
    <dgm:pt modelId="{76FC24B6-DCA7-4037-B59D-0761F3ED73EE}" type="pres">
      <dgm:prSet presAssocID="{F1241F66-F302-4D78-9995-ADE1A702A482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6F035AF1-AF45-4C13-BA96-859DE674BED1}" type="pres">
      <dgm:prSet presAssocID="{F1241F66-F302-4D78-9995-ADE1A702A482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F618D-A269-4B47-894C-C361BAF825CE}" type="pres">
      <dgm:prSet presAssocID="{F1241F66-F302-4D78-9995-ADE1A702A482}" presName="negativeSpace" presStyleCnt="0"/>
      <dgm:spPr/>
    </dgm:pt>
    <dgm:pt modelId="{13933B94-222A-40BC-8BFF-6D3D2DCAD8A9}" type="pres">
      <dgm:prSet presAssocID="{F1241F66-F302-4D78-9995-ADE1A702A482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E7807CFA-7BE2-47FE-A0DF-8E0F933C926D}" type="pres">
      <dgm:prSet presAssocID="{415903A5-6151-488B-A660-763DCD33D0CC}" presName="spaceBetweenRectangles" presStyleCnt="0"/>
      <dgm:spPr/>
    </dgm:pt>
    <dgm:pt modelId="{4AE5CB25-4847-42D7-B102-C835C600F632}" type="pres">
      <dgm:prSet presAssocID="{8451BE03-0B42-4F6C-9786-2624E82FBB68}" presName="parentLin" presStyleCnt="0"/>
      <dgm:spPr/>
    </dgm:pt>
    <dgm:pt modelId="{1536655B-1CA0-4C9A-BBF7-CEA040E90BDE}" type="pres">
      <dgm:prSet presAssocID="{8451BE03-0B42-4F6C-9786-2624E82FBB68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B5C7D2DF-2B0F-4A59-8B20-EE20FBCB5B7D}" type="pres">
      <dgm:prSet presAssocID="{8451BE03-0B42-4F6C-9786-2624E82FBB6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141D8-C732-4660-82E8-B3957E04140D}" type="pres">
      <dgm:prSet presAssocID="{8451BE03-0B42-4F6C-9786-2624E82FBB68}" presName="negativeSpace" presStyleCnt="0"/>
      <dgm:spPr/>
    </dgm:pt>
    <dgm:pt modelId="{262FD3EB-6450-4E77-8BE0-6AC55B3441A3}" type="pres">
      <dgm:prSet presAssocID="{8451BE03-0B42-4F6C-9786-2624E82FBB68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D9C54D3-8D9B-4E49-9F8A-9DC57D2BF240}" type="pres">
      <dgm:prSet presAssocID="{E5C07B1E-0EAB-429E-B2D7-D932483504E5}" presName="spaceBetweenRectangles" presStyleCnt="0"/>
      <dgm:spPr/>
    </dgm:pt>
    <dgm:pt modelId="{DC7FC771-6774-4D6E-8D98-2B0EC195E5B9}" type="pres">
      <dgm:prSet presAssocID="{D9163CA5-DD3B-4802-B06C-535956CAF0B2}" presName="parentLin" presStyleCnt="0"/>
      <dgm:spPr/>
    </dgm:pt>
    <dgm:pt modelId="{72997159-11D1-41EC-B3BA-BD820F5DA4E2}" type="pres">
      <dgm:prSet presAssocID="{D9163CA5-DD3B-4802-B06C-535956CAF0B2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A9B35194-FF3B-4751-BE43-33C0253A9EF8}" type="pres">
      <dgm:prSet presAssocID="{D9163CA5-DD3B-4802-B06C-535956CAF0B2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C6DD-2FD6-416B-A715-1D0B724E5838}" type="pres">
      <dgm:prSet presAssocID="{D9163CA5-DD3B-4802-B06C-535956CAF0B2}" presName="negativeSpace" presStyleCnt="0"/>
      <dgm:spPr/>
    </dgm:pt>
    <dgm:pt modelId="{E12BCF0C-1A4A-430C-91EF-6B4644C66D39}" type="pres">
      <dgm:prSet presAssocID="{D9163CA5-DD3B-4802-B06C-535956CAF0B2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0C6BDB1E-EE23-4546-9A1C-01E41C957BB0}" type="pres">
      <dgm:prSet presAssocID="{483C7C20-F014-423D-8A21-ED4C38D644F3}" presName="spaceBetweenRectangles" presStyleCnt="0"/>
      <dgm:spPr/>
    </dgm:pt>
    <dgm:pt modelId="{A3D6A021-297F-4F03-AB1D-D3B7C2BC97E3}" type="pres">
      <dgm:prSet presAssocID="{E5331061-5D27-40E7-BA12-F08F08C8E3AD}" presName="parentLin" presStyleCnt="0"/>
      <dgm:spPr/>
    </dgm:pt>
    <dgm:pt modelId="{101AE323-02C5-4B1B-8C67-8CB6BB02142B}" type="pres">
      <dgm:prSet presAssocID="{E5331061-5D27-40E7-BA12-F08F08C8E3AD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CDAF11AA-42BE-4560-B73E-82E9B6232EA8}" type="pres">
      <dgm:prSet presAssocID="{E5331061-5D27-40E7-BA12-F08F08C8E3AD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FEBB2-441C-4F4B-B839-7A2DDEE8DD0A}" type="pres">
      <dgm:prSet presAssocID="{E5331061-5D27-40E7-BA12-F08F08C8E3AD}" presName="negativeSpace" presStyleCnt="0"/>
      <dgm:spPr/>
    </dgm:pt>
    <dgm:pt modelId="{8234A94B-5812-4A48-92A3-DB09C2C9D0F1}" type="pres">
      <dgm:prSet presAssocID="{E5331061-5D27-40E7-BA12-F08F08C8E3AD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86999A2-5DC7-4C88-8A2A-1A42B46656F6}" type="pres">
      <dgm:prSet presAssocID="{BC502A44-14D1-4FD8-9C23-732F9EA4E28A}" presName="spaceBetweenRectangles" presStyleCnt="0"/>
      <dgm:spPr/>
    </dgm:pt>
    <dgm:pt modelId="{B9886FAC-E7F3-4CC9-9D58-5267F1BE193D}" type="pres">
      <dgm:prSet presAssocID="{434DF8B4-B468-4ADA-BF99-EFB1DDB9B14F}" presName="parentLin" presStyleCnt="0"/>
      <dgm:spPr/>
    </dgm:pt>
    <dgm:pt modelId="{75B4462F-D5A6-4922-A279-AA82E8AC38D9}" type="pres">
      <dgm:prSet presAssocID="{434DF8B4-B468-4ADA-BF99-EFB1DDB9B14F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101D4443-7339-4118-8F27-8AA15A0B2D55}" type="pres">
      <dgm:prSet presAssocID="{434DF8B4-B468-4ADA-BF99-EFB1DDB9B14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61B94-FDE2-409F-8C07-5FF3EB128A90}" type="pres">
      <dgm:prSet presAssocID="{434DF8B4-B468-4ADA-BF99-EFB1DDB9B14F}" presName="negativeSpace" presStyleCnt="0"/>
      <dgm:spPr/>
    </dgm:pt>
    <dgm:pt modelId="{7E0E3CDC-701C-4EA7-AEDC-C39118F2C29B}" type="pres">
      <dgm:prSet presAssocID="{434DF8B4-B468-4ADA-BF99-EFB1DDB9B14F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B486401E-D1A7-4174-97E3-C32937367CE3}" type="pres">
      <dgm:prSet presAssocID="{0BF47B05-B459-49F8-9F64-D9B43A744909}" presName="spaceBetweenRectangles" presStyleCnt="0"/>
      <dgm:spPr/>
    </dgm:pt>
    <dgm:pt modelId="{B1416673-083B-428A-9A16-CA1FCBEF318E}" type="pres">
      <dgm:prSet presAssocID="{302889AC-E29D-4334-BD4C-9A576C2BF77D}" presName="parentLin" presStyleCnt="0"/>
      <dgm:spPr/>
    </dgm:pt>
    <dgm:pt modelId="{F58B235F-4838-4E99-BED5-9E6406C15CDA}" type="pres">
      <dgm:prSet presAssocID="{302889AC-E29D-4334-BD4C-9A576C2BF77D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1A9791A3-F4DD-4367-8A57-6E07B463D471}" type="pres">
      <dgm:prSet presAssocID="{302889AC-E29D-4334-BD4C-9A576C2BF77D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34F38-A657-40E4-8921-B32CC6D446BE}" type="pres">
      <dgm:prSet presAssocID="{302889AC-E29D-4334-BD4C-9A576C2BF77D}" presName="negativeSpace" presStyleCnt="0"/>
      <dgm:spPr/>
    </dgm:pt>
    <dgm:pt modelId="{481F5AFC-47EF-421D-85EC-D2EB7DDB6320}" type="pres">
      <dgm:prSet presAssocID="{302889AC-E29D-4334-BD4C-9A576C2BF77D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A9359658-1246-4DA8-9DB0-7F2D61FF3A13}" type="pres">
      <dgm:prSet presAssocID="{E10D1285-64BF-482F-831D-386C8F96A084}" presName="spaceBetweenRectangles" presStyleCnt="0"/>
      <dgm:spPr/>
    </dgm:pt>
    <dgm:pt modelId="{C77F395A-069E-4CCF-8C34-8E78483D4C9C}" type="pres">
      <dgm:prSet presAssocID="{EDD00894-9277-4CB8-B0E6-4D300BE278B7}" presName="parentLin" presStyleCnt="0"/>
      <dgm:spPr/>
    </dgm:pt>
    <dgm:pt modelId="{1E2512A2-BB6E-4831-BA97-3658E74E85C2}" type="pres">
      <dgm:prSet presAssocID="{EDD00894-9277-4CB8-B0E6-4D300BE278B7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87A86326-79CD-4F31-A97A-4EBAAFA77C57}" type="pres">
      <dgm:prSet presAssocID="{EDD00894-9277-4CB8-B0E6-4D300BE278B7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3F5E0-E64E-45A8-B376-27EA5FBDA022}" type="pres">
      <dgm:prSet presAssocID="{EDD00894-9277-4CB8-B0E6-4D300BE278B7}" presName="negativeSpace" presStyleCnt="0"/>
      <dgm:spPr/>
    </dgm:pt>
    <dgm:pt modelId="{8DFDA3D4-6BA8-4197-8B0A-7E1F19AD4A7D}" type="pres">
      <dgm:prSet presAssocID="{EDD00894-9277-4CB8-B0E6-4D300BE278B7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2A50662A-8CC2-44EA-B86A-1E69AB086CD1}" srcId="{711D4493-FA46-42F4-A211-842DF72793B6}" destId="{350E3373-A623-4937-9519-9835F4BC135B}" srcOrd="1" destOrd="0" parTransId="{48DD3253-4ABE-4E64-A0C1-CE3CC3844994}" sibTransId="{CBD72A9C-7294-4D1C-A6FC-54D18BC3C660}"/>
    <dgm:cxn modelId="{77725C71-89ED-4813-9EB8-E4D9D0B03BF7}" type="presOf" srcId="{434DF8B4-B468-4ADA-BF99-EFB1DDB9B14F}" destId="{101D4443-7339-4118-8F27-8AA15A0B2D55}" srcOrd="1" destOrd="0" presId="urn:microsoft.com/office/officeart/2005/8/layout/list1"/>
    <dgm:cxn modelId="{62821E57-7B1F-42D1-A715-10179FF749D1}" type="presOf" srcId="{8451BE03-0B42-4F6C-9786-2624E82FBB68}" destId="{1536655B-1CA0-4C9A-BBF7-CEA040E90BDE}" srcOrd="0" destOrd="0" presId="urn:microsoft.com/office/officeart/2005/8/layout/list1"/>
    <dgm:cxn modelId="{16592247-ADF6-40A0-96FD-84D293539272}" srcId="{711D4493-FA46-42F4-A211-842DF72793B6}" destId="{8451BE03-0B42-4F6C-9786-2624E82FBB68}" srcOrd="4" destOrd="0" parTransId="{32401CD2-FB59-4DD7-9CC8-7C86B5499FC0}" sibTransId="{E5C07B1E-0EAB-429E-B2D7-D932483504E5}"/>
    <dgm:cxn modelId="{1148D5F9-8710-4714-A2CD-A2A229B35009}" srcId="{711D4493-FA46-42F4-A211-842DF72793B6}" destId="{EDD00894-9277-4CB8-B0E6-4D300BE278B7}" srcOrd="9" destOrd="0" parTransId="{CF9B1374-0416-4336-AAEE-43E0F9BCE79F}" sibTransId="{D25CB561-F4EE-4EBA-BBF0-104E6A2AC364}"/>
    <dgm:cxn modelId="{48293F2B-8CD0-4955-B2B4-045178DFA9F3}" type="presOf" srcId="{302889AC-E29D-4334-BD4C-9A576C2BF77D}" destId="{1A9791A3-F4DD-4367-8A57-6E07B463D471}" srcOrd="1" destOrd="0" presId="urn:microsoft.com/office/officeart/2005/8/layout/list1"/>
    <dgm:cxn modelId="{D0E8358B-C21C-47CC-A6D9-A243852CDB4D}" type="presOf" srcId="{EDD00894-9277-4CB8-B0E6-4D300BE278B7}" destId="{1E2512A2-BB6E-4831-BA97-3658E74E85C2}" srcOrd="0" destOrd="0" presId="urn:microsoft.com/office/officeart/2005/8/layout/list1"/>
    <dgm:cxn modelId="{EBD74F9E-D0CF-41E8-8BF9-F3ABDC003704}" srcId="{711D4493-FA46-42F4-A211-842DF72793B6}" destId="{F1241F66-F302-4D78-9995-ADE1A702A482}" srcOrd="3" destOrd="0" parTransId="{D54A88A5-868B-443F-A5A3-DF15F41785D1}" sibTransId="{415903A5-6151-488B-A660-763DCD33D0CC}"/>
    <dgm:cxn modelId="{B2C98BA4-AFE2-4795-9CBA-233DE84AA481}" srcId="{711D4493-FA46-42F4-A211-842DF72793B6}" destId="{434DF8B4-B468-4ADA-BF99-EFB1DDB9B14F}" srcOrd="7" destOrd="0" parTransId="{16706187-98DD-4A96-99F3-994706679CDD}" sibTransId="{0BF47B05-B459-49F8-9F64-D9B43A744909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2E8A8F06-4EEA-4A56-ADD5-504F50F5B4CE}" type="presOf" srcId="{F1241F66-F302-4D78-9995-ADE1A702A482}" destId="{6F035AF1-AF45-4C13-BA96-859DE674BED1}" srcOrd="1" destOrd="0" presId="urn:microsoft.com/office/officeart/2005/8/layout/list1"/>
    <dgm:cxn modelId="{8CE2CD3C-A9A8-467A-A54D-101BF56E0B82}" type="presOf" srcId="{D9163CA5-DD3B-4802-B06C-535956CAF0B2}" destId="{72997159-11D1-41EC-B3BA-BD820F5DA4E2}" srcOrd="0" destOrd="0" presId="urn:microsoft.com/office/officeart/2005/8/layout/list1"/>
    <dgm:cxn modelId="{BBBA6F75-57C6-40F5-ABE0-023E60A9E612}" type="presOf" srcId="{8772EC45-9BBA-419C-AB7F-E973941E4265}" destId="{FCE7483E-0674-41F9-8EC5-52EE73C9C575}" srcOrd="1" destOrd="0" presId="urn:microsoft.com/office/officeart/2005/8/layout/list1"/>
    <dgm:cxn modelId="{3B06CB24-0B0B-4536-A067-2174849383F9}" type="presOf" srcId="{350E3373-A623-4937-9519-9835F4BC135B}" destId="{38B294D9-FE59-4F94-872D-3E008F2333C9}" srcOrd="1" destOrd="0" presId="urn:microsoft.com/office/officeart/2005/8/layout/list1"/>
    <dgm:cxn modelId="{40C821B9-5832-4776-B3D9-3C8C449FD350}" type="presOf" srcId="{302889AC-E29D-4334-BD4C-9A576C2BF77D}" destId="{F58B235F-4838-4E99-BED5-9E6406C15CDA}" srcOrd="0" destOrd="0" presId="urn:microsoft.com/office/officeart/2005/8/layout/list1"/>
    <dgm:cxn modelId="{F4D2B3A5-65A6-40E8-81C5-511C0C17BC8C}" type="presOf" srcId="{711D4493-FA46-42F4-A211-842DF72793B6}" destId="{47D67B2F-0FCB-4D43-97B5-5B0FB72A9159}" srcOrd="0" destOrd="0" presId="urn:microsoft.com/office/officeart/2005/8/layout/list1"/>
    <dgm:cxn modelId="{A1561AB3-66C5-48F6-8A7E-1F760FF6E9B2}" type="presOf" srcId="{8772EC45-9BBA-419C-AB7F-E973941E4265}" destId="{FC35058B-297E-4BA1-8C4A-BC47853DAD31}" srcOrd="0" destOrd="0" presId="urn:microsoft.com/office/officeart/2005/8/layout/list1"/>
    <dgm:cxn modelId="{6F9893C4-47AE-4A5C-A563-46E157279E1A}" type="presOf" srcId="{E5331061-5D27-40E7-BA12-F08F08C8E3AD}" destId="{101AE323-02C5-4B1B-8C67-8CB6BB02142B}" srcOrd="0" destOrd="0" presId="urn:microsoft.com/office/officeart/2005/8/layout/list1"/>
    <dgm:cxn modelId="{0FEF7805-E5D3-4827-A84E-B7D0ADDEF534}" srcId="{711D4493-FA46-42F4-A211-842DF72793B6}" destId="{0C57CE98-4506-4753-896F-DED136A4A569}" srcOrd="2" destOrd="0" parTransId="{329C0D89-3015-4C21-AA9D-0C08665DA068}" sibTransId="{0E564D7A-E862-43DD-9A4C-4F7FE0D060DD}"/>
    <dgm:cxn modelId="{BBA1CBDA-ACA1-46B4-8687-90D511B93371}" srcId="{711D4493-FA46-42F4-A211-842DF72793B6}" destId="{D9163CA5-DD3B-4802-B06C-535956CAF0B2}" srcOrd="5" destOrd="0" parTransId="{CA62B41C-35E6-45E8-998A-0FF80FD50BA7}" sibTransId="{483C7C20-F014-423D-8A21-ED4C38D644F3}"/>
    <dgm:cxn modelId="{14801DBC-BFB5-46C1-A6FC-565E55261587}" type="presOf" srcId="{0C57CE98-4506-4753-896F-DED136A4A569}" destId="{E57F8707-F7DB-43CF-A5B0-E126A9207EF1}" srcOrd="0" destOrd="0" presId="urn:microsoft.com/office/officeart/2005/8/layout/list1"/>
    <dgm:cxn modelId="{6ADC5C3D-B4D0-44B6-8BBF-CA7E736F74B1}" type="presOf" srcId="{EDD00894-9277-4CB8-B0E6-4D300BE278B7}" destId="{87A86326-79CD-4F31-A97A-4EBAAFA77C57}" srcOrd="1" destOrd="0" presId="urn:microsoft.com/office/officeart/2005/8/layout/list1"/>
    <dgm:cxn modelId="{4EDD8257-0202-49C8-92A1-86F9C579BE5D}" type="presOf" srcId="{F1241F66-F302-4D78-9995-ADE1A702A482}" destId="{76FC24B6-DCA7-4037-B59D-0761F3ED73EE}" srcOrd="0" destOrd="0" presId="urn:microsoft.com/office/officeart/2005/8/layout/list1"/>
    <dgm:cxn modelId="{2C3647A2-3C9E-48C4-A1C8-FE927E7A0A5F}" type="presOf" srcId="{8451BE03-0B42-4F6C-9786-2624E82FBB68}" destId="{B5C7D2DF-2B0F-4A59-8B20-EE20FBCB5B7D}" srcOrd="1" destOrd="0" presId="urn:microsoft.com/office/officeart/2005/8/layout/list1"/>
    <dgm:cxn modelId="{EE7CFF13-5851-4E70-8606-ED8D08546D23}" type="presOf" srcId="{0C57CE98-4506-4753-896F-DED136A4A569}" destId="{6F5504EB-B82E-42D9-8CEA-706996DAB48A}" srcOrd="1" destOrd="0" presId="urn:microsoft.com/office/officeart/2005/8/layout/list1"/>
    <dgm:cxn modelId="{1596178E-0E04-4C9D-84DC-CD47888C4917}" type="presOf" srcId="{D9163CA5-DD3B-4802-B06C-535956CAF0B2}" destId="{A9B35194-FF3B-4751-BE43-33C0253A9EF8}" srcOrd="1" destOrd="0" presId="urn:microsoft.com/office/officeart/2005/8/layout/list1"/>
    <dgm:cxn modelId="{BE0F0F0B-B766-4DA2-A158-119F95E65A70}" srcId="{711D4493-FA46-42F4-A211-842DF72793B6}" destId="{302889AC-E29D-4334-BD4C-9A576C2BF77D}" srcOrd="8" destOrd="0" parTransId="{808DE40A-58C4-4739-887D-4B7CEE911B6A}" sibTransId="{E10D1285-64BF-482F-831D-386C8F96A084}"/>
    <dgm:cxn modelId="{169F4D27-CB41-4AD4-8DA3-723AD6E23D54}" type="presOf" srcId="{434DF8B4-B468-4ADA-BF99-EFB1DDB9B14F}" destId="{75B4462F-D5A6-4922-A279-AA82E8AC38D9}" srcOrd="0" destOrd="0" presId="urn:microsoft.com/office/officeart/2005/8/layout/list1"/>
    <dgm:cxn modelId="{CA6D3BAC-D4C2-44D8-B203-DEDC9140A1CB}" srcId="{711D4493-FA46-42F4-A211-842DF72793B6}" destId="{E5331061-5D27-40E7-BA12-F08F08C8E3AD}" srcOrd="6" destOrd="0" parTransId="{38191F28-3435-4023-B6A4-A0886E6D9FA4}" sibTransId="{BC502A44-14D1-4FD8-9C23-732F9EA4E28A}"/>
    <dgm:cxn modelId="{7983014E-DD91-49C8-B661-722DC96A7D40}" type="presOf" srcId="{350E3373-A623-4937-9519-9835F4BC135B}" destId="{CA1852FB-EE9E-4EA0-95A6-E4DD360F2C09}" srcOrd="0" destOrd="0" presId="urn:microsoft.com/office/officeart/2005/8/layout/list1"/>
    <dgm:cxn modelId="{A3243FB4-A88E-49C8-BA65-6E31011A59F4}" type="presOf" srcId="{E5331061-5D27-40E7-BA12-F08F08C8E3AD}" destId="{CDAF11AA-42BE-4560-B73E-82E9B6232EA8}" srcOrd="1" destOrd="0" presId="urn:microsoft.com/office/officeart/2005/8/layout/list1"/>
    <dgm:cxn modelId="{A74BE300-13F1-4A7F-81CD-1CC1CBB858BD}" type="presParOf" srcId="{47D67B2F-0FCB-4D43-97B5-5B0FB72A9159}" destId="{18484983-AD87-4437-9FCC-BE4665766312}" srcOrd="0" destOrd="0" presId="urn:microsoft.com/office/officeart/2005/8/layout/list1"/>
    <dgm:cxn modelId="{AAEBB7EF-DBE8-4332-AF7E-C97FCF54241A}" type="presParOf" srcId="{18484983-AD87-4437-9FCC-BE4665766312}" destId="{FC35058B-297E-4BA1-8C4A-BC47853DAD31}" srcOrd="0" destOrd="0" presId="urn:microsoft.com/office/officeart/2005/8/layout/list1"/>
    <dgm:cxn modelId="{86C99357-C0F2-419B-9A8A-67F7450EA0A0}" type="presParOf" srcId="{18484983-AD87-4437-9FCC-BE4665766312}" destId="{FCE7483E-0674-41F9-8EC5-52EE73C9C575}" srcOrd="1" destOrd="0" presId="urn:microsoft.com/office/officeart/2005/8/layout/list1"/>
    <dgm:cxn modelId="{7BF3C6B6-AA15-499F-B87B-146261F85E50}" type="presParOf" srcId="{47D67B2F-0FCB-4D43-97B5-5B0FB72A9159}" destId="{D875A5D4-14C2-40A0-AA6E-07BD517517F7}" srcOrd="1" destOrd="0" presId="urn:microsoft.com/office/officeart/2005/8/layout/list1"/>
    <dgm:cxn modelId="{88415926-DC4A-4BDA-B40A-59AA9EDD40C3}" type="presParOf" srcId="{47D67B2F-0FCB-4D43-97B5-5B0FB72A9159}" destId="{E9A56F2E-3016-4236-8EB5-A1E818A56990}" srcOrd="2" destOrd="0" presId="urn:microsoft.com/office/officeart/2005/8/layout/list1"/>
    <dgm:cxn modelId="{9DA32ED7-28F4-4E20-A369-E1A8C89DFBAA}" type="presParOf" srcId="{47D67B2F-0FCB-4D43-97B5-5B0FB72A9159}" destId="{0988BAA5-4B40-484F-B09B-6CA7A086A7FB}" srcOrd="3" destOrd="0" presId="urn:microsoft.com/office/officeart/2005/8/layout/list1"/>
    <dgm:cxn modelId="{37110CCE-3AE0-4190-A65A-999000C8F9F1}" type="presParOf" srcId="{47D67B2F-0FCB-4D43-97B5-5B0FB72A9159}" destId="{E548396D-488C-4B03-9C21-F5A47145DBFB}" srcOrd="4" destOrd="0" presId="urn:microsoft.com/office/officeart/2005/8/layout/list1"/>
    <dgm:cxn modelId="{0D8393B5-524F-4DD2-A622-14493BC68B0A}" type="presParOf" srcId="{E548396D-488C-4B03-9C21-F5A47145DBFB}" destId="{CA1852FB-EE9E-4EA0-95A6-E4DD360F2C09}" srcOrd="0" destOrd="0" presId="urn:microsoft.com/office/officeart/2005/8/layout/list1"/>
    <dgm:cxn modelId="{AA86A5A2-0B8A-4296-94E6-E6762D3796E1}" type="presParOf" srcId="{E548396D-488C-4B03-9C21-F5A47145DBFB}" destId="{38B294D9-FE59-4F94-872D-3E008F2333C9}" srcOrd="1" destOrd="0" presId="urn:microsoft.com/office/officeart/2005/8/layout/list1"/>
    <dgm:cxn modelId="{2769E712-392E-4A4E-B7C7-0B9F0518F7A9}" type="presParOf" srcId="{47D67B2F-0FCB-4D43-97B5-5B0FB72A9159}" destId="{05D9150B-D3B5-431D-BC33-305CFB39D3D4}" srcOrd="5" destOrd="0" presId="urn:microsoft.com/office/officeart/2005/8/layout/list1"/>
    <dgm:cxn modelId="{62E1B091-F614-43B0-AD60-6E9D0BD4AF2F}" type="presParOf" srcId="{47D67B2F-0FCB-4D43-97B5-5B0FB72A9159}" destId="{F9E9D071-B714-41B8-B34E-296AE923AA77}" srcOrd="6" destOrd="0" presId="urn:microsoft.com/office/officeart/2005/8/layout/list1"/>
    <dgm:cxn modelId="{F867A6DC-BBBE-4513-AC3F-5825F7BB6106}" type="presParOf" srcId="{47D67B2F-0FCB-4D43-97B5-5B0FB72A9159}" destId="{76D3B331-B393-42F3-BC58-B3286836AECF}" srcOrd="7" destOrd="0" presId="urn:microsoft.com/office/officeart/2005/8/layout/list1"/>
    <dgm:cxn modelId="{2B56A8B5-0C10-4D74-9741-5A8D8D98E376}" type="presParOf" srcId="{47D67B2F-0FCB-4D43-97B5-5B0FB72A9159}" destId="{26B811AE-196A-4645-9760-59034C4567EB}" srcOrd="8" destOrd="0" presId="urn:microsoft.com/office/officeart/2005/8/layout/list1"/>
    <dgm:cxn modelId="{289A1354-993B-4CBE-8E51-82EAFDA57AE7}" type="presParOf" srcId="{26B811AE-196A-4645-9760-59034C4567EB}" destId="{E57F8707-F7DB-43CF-A5B0-E126A9207EF1}" srcOrd="0" destOrd="0" presId="urn:microsoft.com/office/officeart/2005/8/layout/list1"/>
    <dgm:cxn modelId="{BA25FA45-D887-45A6-8128-C6554AD5D1D3}" type="presParOf" srcId="{26B811AE-196A-4645-9760-59034C4567EB}" destId="{6F5504EB-B82E-42D9-8CEA-706996DAB48A}" srcOrd="1" destOrd="0" presId="urn:microsoft.com/office/officeart/2005/8/layout/list1"/>
    <dgm:cxn modelId="{FB045CF2-06E5-452C-8719-1F27E9B770B8}" type="presParOf" srcId="{47D67B2F-0FCB-4D43-97B5-5B0FB72A9159}" destId="{63D1AD2A-A270-4C9E-8CAD-3A4D379D842F}" srcOrd="9" destOrd="0" presId="urn:microsoft.com/office/officeart/2005/8/layout/list1"/>
    <dgm:cxn modelId="{63822CA1-DFF5-4436-8673-C641E9F119D4}" type="presParOf" srcId="{47D67B2F-0FCB-4D43-97B5-5B0FB72A9159}" destId="{3C76D1DB-0946-4C83-849D-4E86408FE861}" srcOrd="10" destOrd="0" presId="urn:microsoft.com/office/officeart/2005/8/layout/list1"/>
    <dgm:cxn modelId="{5F98272D-2671-43A9-8A88-91566C2F5246}" type="presParOf" srcId="{47D67B2F-0FCB-4D43-97B5-5B0FB72A9159}" destId="{1BC15356-CF89-40DF-BE6D-577E1686DEC3}" srcOrd="11" destOrd="0" presId="urn:microsoft.com/office/officeart/2005/8/layout/list1"/>
    <dgm:cxn modelId="{7636C28F-A51A-4DA9-B0DA-9D0A5C2BE08A}" type="presParOf" srcId="{47D67B2F-0FCB-4D43-97B5-5B0FB72A9159}" destId="{048255E9-B603-433C-A288-C6B7A4AA358E}" srcOrd="12" destOrd="0" presId="urn:microsoft.com/office/officeart/2005/8/layout/list1"/>
    <dgm:cxn modelId="{87F5FE49-E21E-4242-8E4F-2A7B46A3A00F}" type="presParOf" srcId="{048255E9-B603-433C-A288-C6B7A4AA358E}" destId="{76FC24B6-DCA7-4037-B59D-0761F3ED73EE}" srcOrd="0" destOrd="0" presId="urn:microsoft.com/office/officeart/2005/8/layout/list1"/>
    <dgm:cxn modelId="{C6154241-3026-4163-B5E9-9E965377339A}" type="presParOf" srcId="{048255E9-B603-433C-A288-C6B7A4AA358E}" destId="{6F035AF1-AF45-4C13-BA96-859DE674BED1}" srcOrd="1" destOrd="0" presId="urn:microsoft.com/office/officeart/2005/8/layout/list1"/>
    <dgm:cxn modelId="{03C91AD7-2EF9-4AC2-9CF0-333F9A9C795C}" type="presParOf" srcId="{47D67B2F-0FCB-4D43-97B5-5B0FB72A9159}" destId="{CB0F618D-A269-4B47-894C-C361BAF825CE}" srcOrd="13" destOrd="0" presId="urn:microsoft.com/office/officeart/2005/8/layout/list1"/>
    <dgm:cxn modelId="{CE828F59-7194-4B67-B555-15EA354B9D65}" type="presParOf" srcId="{47D67B2F-0FCB-4D43-97B5-5B0FB72A9159}" destId="{13933B94-222A-40BC-8BFF-6D3D2DCAD8A9}" srcOrd="14" destOrd="0" presId="urn:microsoft.com/office/officeart/2005/8/layout/list1"/>
    <dgm:cxn modelId="{5A38F1E1-4DF1-4631-A5B7-9DC8461CA376}" type="presParOf" srcId="{47D67B2F-0FCB-4D43-97B5-5B0FB72A9159}" destId="{E7807CFA-7BE2-47FE-A0DF-8E0F933C926D}" srcOrd="15" destOrd="0" presId="urn:microsoft.com/office/officeart/2005/8/layout/list1"/>
    <dgm:cxn modelId="{608B1AC4-3392-491B-BA1D-7FECE9E94856}" type="presParOf" srcId="{47D67B2F-0FCB-4D43-97B5-5B0FB72A9159}" destId="{4AE5CB25-4847-42D7-B102-C835C600F632}" srcOrd="16" destOrd="0" presId="urn:microsoft.com/office/officeart/2005/8/layout/list1"/>
    <dgm:cxn modelId="{1473EA42-C5B5-4CA6-B99C-4BEC5DC9DE29}" type="presParOf" srcId="{4AE5CB25-4847-42D7-B102-C835C600F632}" destId="{1536655B-1CA0-4C9A-BBF7-CEA040E90BDE}" srcOrd="0" destOrd="0" presId="urn:microsoft.com/office/officeart/2005/8/layout/list1"/>
    <dgm:cxn modelId="{8E24B678-B084-4336-9A37-19D713D77101}" type="presParOf" srcId="{4AE5CB25-4847-42D7-B102-C835C600F632}" destId="{B5C7D2DF-2B0F-4A59-8B20-EE20FBCB5B7D}" srcOrd="1" destOrd="0" presId="urn:microsoft.com/office/officeart/2005/8/layout/list1"/>
    <dgm:cxn modelId="{0B55BCCD-CCBA-464E-8F60-5AFDEE74AA0A}" type="presParOf" srcId="{47D67B2F-0FCB-4D43-97B5-5B0FB72A9159}" destId="{05C141D8-C732-4660-82E8-B3957E04140D}" srcOrd="17" destOrd="0" presId="urn:microsoft.com/office/officeart/2005/8/layout/list1"/>
    <dgm:cxn modelId="{B8B67C8A-C75F-4243-88EF-19419740C678}" type="presParOf" srcId="{47D67B2F-0FCB-4D43-97B5-5B0FB72A9159}" destId="{262FD3EB-6450-4E77-8BE0-6AC55B3441A3}" srcOrd="18" destOrd="0" presId="urn:microsoft.com/office/officeart/2005/8/layout/list1"/>
    <dgm:cxn modelId="{524CAF7E-F53E-4237-9CDE-44CD92340767}" type="presParOf" srcId="{47D67B2F-0FCB-4D43-97B5-5B0FB72A9159}" destId="{FD9C54D3-8D9B-4E49-9F8A-9DC57D2BF240}" srcOrd="19" destOrd="0" presId="urn:microsoft.com/office/officeart/2005/8/layout/list1"/>
    <dgm:cxn modelId="{FF5A196C-23C5-45BA-9FF0-37E2FE75DA34}" type="presParOf" srcId="{47D67B2F-0FCB-4D43-97B5-5B0FB72A9159}" destId="{DC7FC771-6774-4D6E-8D98-2B0EC195E5B9}" srcOrd="20" destOrd="0" presId="urn:microsoft.com/office/officeart/2005/8/layout/list1"/>
    <dgm:cxn modelId="{37F18F82-2D43-4B1A-A155-2959FF3C95F0}" type="presParOf" srcId="{DC7FC771-6774-4D6E-8D98-2B0EC195E5B9}" destId="{72997159-11D1-41EC-B3BA-BD820F5DA4E2}" srcOrd="0" destOrd="0" presId="urn:microsoft.com/office/officeart/2005/8/layout/list1"/>
    <dgm:cxn modelId="{A382A154-4DD5-4BD4-A561-DA362D2D2A2E}" type="presParOf" srcId="{DC7FC771-6774-4D6E-8D98-2B0EC195E5B9}" destId="{A9B35194-FF3B-4751-BE43-33C0253A9EF8}" srcOrd="1" destOrd="0" presId="urn:microsoft.com/office/officeart/2005/8/layout/list1"/>
    <dgm:cxn modelId="{91F959E4-AE2F-4345-9475-8B1978CAA672}" type="presParOf" srcId="{47D67B2F-0FCB-4D43-97B5-5B0FB72A9159}" destId="{5E35C6DD-2FD6-416B-A715-1D0B724E5838}" srcOrd="21" destOrd="0" presId="urn:microsoft.com/office/officeart/2005/8/layout/list1"/>
    <dgm:cxn modelId="{DF618874-D7B3-480A-B75C-76AC8CFE318A}" type="presParOf" srcId="{47D67B2F-0FCB-4D43-97B5-5B0FB72A9159}" destId="{E12BCF0C-1A4A-430C-91EF-6B4644C66D39}" srcOrd="22" destOrd="0" presId="urn:microsoft.com/office/officeart/2005/8/layout/list1"/>
    <dgm:cxn modelId="{D4F19800-7E70-4D21-ADB3-EE60B26F9E52}" type="presParOf" srcId="{47D67B2F-0FCB-4D43-97B5-5B0FB72A9159}" destId="{0C6BDB1E-EE23-4546-9A1C-01E41C957BB0}" srcOrd="23" destOrd="0" presId="urn:microsoft.com/office/officeart/2005/8/layout/list1"/>
    <dgm:cxn modelId="{679F7449-EFE7-4309-902D-37BAFF4C1E8B}" type="presParOf" srcId="{47D67B2F-0FCB-4D43-97B5-5B0FB72A9159}" destId="{A3D6A021-297F-4F03-AB1D-D3B7C2BC97E3}" srcOrd="24" destOrd="0" presId="urn:microsoft.com/office/officeart/2005/8/layout/list1"/>
    <dgm:cxn modelId="{C304FA0E-2D0E-453B-B296-BD793B7D935F}" type="presParOf" srcId="{A3D6A021-297F-4F03-AB1D-D3B7C2BC97E3}" destId="{101AE323-02C5-4B1B-8C67-8CB6BB02142B}" srcOrd="0" destOrd="0" presId="urn:microsoft.com/office/officeart/2005/8/layout/list1"/>
    <dgm:cxn modelId="{87F6A1AE-ACE7-4D75-A789-2C66E5A51F3B}" type="presParOf" srcId="{A3D6A021-297F-4F03-AB1D-D3B7C2BC97E3}" destId="{CDAF11AA-42BE-4560-B73E-82E9B6232EA8}" srcOrd="1" destOrd="0" presId="urn:microsoft.com/office/officeart/2005/8/layout/list1"/>
    <dgm:cxn modelId="{D3F98F4B-21F1-40D9-A410-900FCF3C92E2}" type="presParOf" srcId="{47D67B2F-0FCB-4D43-97B5-5B0FB72A9159}" destId="{A1AFEBB2-441C-4F4B-B839-7A2DDEE8DD0A}" srcOrd="25" destOrd="0" presId="urn:microsoft.com/office/officeart/2005/8/layout/list1"/>
    <dgm:cxn modelId="{1C79B1F2-EF56-4516-944B-9F281AC93C4E}" type="presParOf" srcId="{47D67B2F-0FCB-4D43-97B5-5B0FB72A9159}" destId="{8234A94B-5812-4A48-92A3-DB09C2C9D0F1}" srcOrd="26" destOrd="0" presId="urn:microsoft.com/office/officeart/2005/8/layout/list1"/>
    <dgm:cxn modelId="{6DE7B4E9-4166-4580-A51E-C7D6E7AC1888}" type="presParOf" srcId="{47D67B2F-0FCB-4D43-97B5-5B0FB72A9159}" destId="{986999A2-5DC7-4C88-8A2A-1A42B46656F6}" srcOrd="27" destOrd="0" presId="urn:microsoft.com/office/officeart/2005/8/layout/list1"/>
    <dgm:cxn modelId="{4E7689BE-4F20-43DC-A66F-FAF27AA44CE0}" type="presParOf" srcId="{47D67B2F-0FCB-4D43-97B5-5B0FB72A9159}" destId="{B9886FAC-E7F3-4CC9-9D58-5267F1BE193D}" srcOrd="28" destOrd="0" presId="urn:microsoft.com/office/officeart/2005/8/layout/list1"/>
    <dgm:cxn modelId="{7AE2BF45-796A-4533-BF96-591E9CCF7F6B}" type="presParOf" srcId="{B9886FAC-E7F3-4CC9-9D58-5267F1BE193D}" destId="{75B4462F-D5A6-4922-A279-AA82E8AC38D9}" srcOrd="0" destOrd="0" presId="urn:microsoft.com/office/officeart/2005/8/layout/list1"/>
    <dgm:cxn modelId="{88EBC40A-097C-438C-83EC-DC77E9AB2155}" type="presParOf" srcId="{B9886FAC-E7F3-4CC9-9D58-5267F1BE193D}" destId="{101D4443-7339-4118-8F27-8AA15A0B2D55}" srcOrd="1" destOrd="0" presId="urn:microsoft.com/office/officeart/2005/8/layout/list1"/>
    <dgm:cxn modelId="{E867C2BC-0C65-4D6E-BF68-6A0726603982}" type="presParOf" srcId="{47D67B2F-0FCB-4D43-97B5-5B0FB72A9159}" destId="{1E861B94-FDE2-409F-8C07-5FF3EB128A90}" srcOrd="29" destOrd="0" presId="urn:microsoft.com/office/officeart/2005/8/layout/list1"/>
    <dgm:cxn modelId="{70DA0788-F807-46FC-97AE-26B78AD8275A}" type="presParOf" srcId="{47D67B2F-0FCB-4D43-97B5-5B0FB72A9159}" destId="{7E0E3CDC-701C-4EA7-AEDC-C39118F2C29B}" srcOrd="30" destOrd="0" presId="urn:microsoft.com/office/officeart/2005/8/layout/list1"/>
    <dgm:cxn modelId="{7C184EB3-EDFC-4627-B183-715E6CF4030C}" type="presParOf" srcId="{47D67B2F-0FCB-4D43-97B5-5B0FB72A9159}" destId="{B486401E-D1A7-4174-97E3-C32937367CE3}" srcOrd="31" destOrd="0" presId="urn:microsoft.com/office/officeart/2005/8/layout/list1"/>
    <dgm:cxn modelId="{EC01A99E-1623-4D07-BC66-AD3EEAE9E923}" type="presParOf" srcId="{47D67B2F-0FCB-4D43-97B5-5B0FB72A9159}" destId="{B1416673-083B-428A-9A16-CA1FCBEF318E}" srcOrd="32" destOrd="0" presId="urn:microsoft.com/office/officeart/2005/8/layout/list1"/>
    <dgm:cxn modelId="{4DDB4AA0-3B4C-48F1-8297-2E2A864724F7}" type="presParOf" srcId="{B1416673-083B-428A-9A16-CA1FCBEF318E}" destId="{F58B235F-4838-4E99-BED5-9E6406C15CDA}" srcOrd="0" destOrd="0" presId="urn:microsoft.com/office/officeart/2005/8/layout/list1"/>
    <dgm:cxn modelId="{5AE9F1DB-D0C1-4307-94F0-9948690A5686}" type="presParOf" srcId="{B1416673-083B-428A-9A16-CA1FCBEF318E}" destId="{1A9791A3-F4DD-4367-8A57-6E07B463D471}" srcOrd="1" destOrd="0" presId="urn:microsoft.com/office/officeart/2005/8/layout/list1"/>
    <dgm:cxn modelId="{CD3E10A8-796B-4277-A4EE-D5E0E7600906}" type="presParOf" srcId="{47D67B2F-0FCB-4D43-97B5-5B0FB72A9159}" destId="{02334F38-A657-40E4-8921-B32CC6D446BE}" srcOrd="33" destOrd="0" presId="urn:microsoft.com/office/officeart/2005/8/layout/list1"/>
    <dgm:cxn modelId="{AED06592-72F5-4A10-87FD-BA38FF9F2733}" type="presParOf" srcId="{47D67B2F-0FCB-4D43-97B5-5B0FB72A9159}" destId="{481F5AFC-47EF-421D-85EC-D2EB7DDB6320}" srcOrd="34" destOrd="0" presId="urn:microsoft.com/office/officeart/2005/8/layout/list1"/>
    <dgm:cxn modelId="{7495527B-A4A1-459B-B948-2A4A2A69708C}" type="presParOf" srcId="{47D67B2F-0FCB-4D43-97B5-5B0FB72A9159}" destId="{A9359658-1246-4DA8-9DB0-7F2D61FF3A13}" srcOrd="35" destOrd="0" presId="urn:microsoft.com/office/officeart/2005/8/layout/list1"/>
    <dgm:cxn modelId="{7877A14F-E775-4D60-A66E-38B73808ABCA}" type="presParOf" srcId="{47D67B2F-0FCB-4D43-97B5-5B0FB72A9159}" destId="{C77F395A-069E-4CCF-8C34-8E78483D4C9C}" srcOrd="36" destOrd="0" presId="urn:microsoft.com/office/officeart/2005/8/layout/list1"/>
    <dgm:cxn modelId="{450718E5-9DD4-4BE6-8E32-7CDB380B689D}" type="presParOf" srcId="{C77F395A-069E-4CCF-8C34-8E78483D4C9C}" destId="{1E2512A2-BB6E-4831-BA97-3658E74E85C2}" srcOrd="0" destOrd="0" presId="urn:microsoft.com/office/officeart/2005/8/layout/list1"/>
    <dgm:cxn modelId="{6086CEEA-B220-4238-8075-E88FD077B857}" type="presParOf" srcId="{C77F395A-069E-4CCF-8C34-8E78483D4C9C}" destId="{87A86326-79CD-4F31-A97A-4EBAAFA77C57}" srcOrd="1" destOrd="0" presId="urn:microsoft.com/office/officeart/2005/8/layout/list1"/>
    <dgm:cxn modelId="{A60CB8E1-CB12-4898-B719-9CB25A919A88}" type="presParOf" srcId="{47D67B2F-0FCB-4D43-97B5-5B0FB72A9159}" destId="{AC83F5E0-E64E-45A8-B376-27EA5FBDA022}" srcOrd="37" destOrd="0" presId="urn:microsoft.com/office/officeart/2005/8/layout/list1"/>
    <dgm:cxn modelId="{7C25C35C-4EB0-4925-84B8-C72AD02C1FC3}" type="presParOf" srcId="{47D67B2F-0FCB-4D43-97B5-5B0FB72A9159}" destId="{8DFDA3D4-6BA8-4197-8B0A-7E1F19AD4A7D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Create Organization / TPA Master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97C1A-C7EB-49BB-992F-552C138D5C78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Define Organization wise Rates / Discount Structure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86F12E93-7D8A-4F83-8ED3-DCED637F8F4E}" type="parTrans" cxnId="{090411E3-83CA-4091-A876-B1861281398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0FACD-015E-4818-B7CD-77C94B8A47AB}" type="sibTrans" cxnId="{090411E3-83CA-4091-A876-B1861281398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4EDAA-14E3-4B1A-937D-5BAFC2BD6662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Organization / TPA Limit Approval Tracking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0972132-218E-4B57-95B3-32549015ED91}" type="parTrans" cxnId="{218F46C7-D0C0-496E-9CB8-329BA02645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AE616A-5C51-41ED-A741-B467145C1EA7}" type="sibTrans" cxnId="{218F46C7-D0C0-496E-9CB8-329BA0264523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93463-C6D8-4E0E-86BF-FA5F0FAB629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Submit Bill to Organization / TPA for payments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B1BF67C-A34C-4B0C-8971-4882AC075B08}" type="parTrans" cxnId="{3E78076C-52CE-4A71-B64F-CCD8E74143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8E70A-CA3E-43D2-9CA7-A7632D66B5C8}" type="sibTrans" cxnId="{3E78076C-52CE-4A71-B64F-CCD8E74143D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A3919-8F60-4DC3-923F-3C19C0EAD25B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Bill Adjustments after Patient Discharge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CC1F677-591D-4641-843B-BF382B1C0888}" type="parTrans" cxnId="{D816F104-D113-4364-8CEE-67AA2AB3914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E1757-CEEA-4991-92B6-56E00C14CBF2}" type="sibTrans" cxnId="{D816F104-D113-4364-8CEE-67AA2AB39149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C06139-08D9-4227-837F-2DCA49A92E5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Organization / TPA wise Outstanding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3F8FFBB-8AF7-4C89-BDD7-A5DCCBEF8829}" type="parTrans" cxnId="{9F1AC77E-26AE-4B3B-9CE0-054016B874E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B02BE-5232-406F-BCE3-BAE2BA7F7D52}" type="sibTrans" cxnId="{9F1AC77E-26AE-4B3B-9CE0-054016B874E8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F9EC3-36FA-4CD2-9936-024934B30133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Integrated with Finance module</a:t>
          </a:r>
          <a:endParaRPr lang="en-US" sz="1200" b="1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11C89E5-1DE8-45B4-BBAA-AB19F54E33E7}" type="parTrans" cxnId="{9BE86928-9205-4678-9712-22A47678BD6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4FF79-609B-4AC9-9BF4-4ADBBDEDDB0D}" type="sibTrans" cxnId="{9BE86928-9205-4678-9712-22A47678BD6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7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7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DB34D068-658E-4502-95C0-73ED733C669F}" type="pres">
      <dgm:prSet presAssocID="{18F97C1A-C7EB-49BB-992F-552C138D5C78}" presName="parentLin" presStyleCnt="0"/>
      <dgm:spPr/>
    </dgm:pt>
    <dgm:pt modelId="{3FCC6AEF-ABC3-4191-9CAB-CF25A931E590}" type="pres">
      <dgm:prSet presAssocID="{18F97C1A-C7EB-49BB-992F-552C138D5C78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B47F4F9A-BB57-419F-8698-97A5D2DB4545}" type="pres">
      <dgm:prSet presAssocID="{18F97C1A-C7EB-49BB-992F-552C138D5C7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90323-1EBE-4D94-B554-6B5F1C1DA8AC}" type="pres">
      <dgm:prSet presAssocID="{18F97C1A-C7EB-49BB-992F-552C138D5C78}" presName="negativeSpace" presStyleCnt="0"/>
      <dgm:spPr/>
    </dgm:pt>
    <dgm:pt modelId="{66831A2C-6168-4D84-9757-ECAF89CE5963}" type="pres">
      <dgm:prSet presAssocID="{18F97C1A-C7EB-49BB-992F-552C138D5C78}" presName="childText" presStyleLbl="conFgAcc1" presStyleIdx="1" presStyleCnt="7">
        <dgm:presLayoutVars>
          <dgm:bulletEnabled val="1"/>
        </dgm:presLayoutVars>
      </dgm:prSet>
      <dgm:spPr>
        <a:solidFill>
          <a:srgbClr val="1E6F7A">
            <a:alpha val="17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C45716E-74F6-4C1C-8B93-2495777BC005}" type="pres">
      <dgm:prSet presAssocID="{DE90FACD-015E-4818-B7CD-77C94B8A47AB}" presName="spaceBetweenRectangles" presStyleCnt="0"/>
      <dgm:spPr/>
    </dgm:pt>
    <dgm:pt modelId="{42AB1C7A-54A4-4C5A-8913-4CCAA7FB0D0C}" type="pres">
      <dgm:prSet presAssocID="{6FF4EDAA-14E3-4B1A-937D-5BAFC2BD6662}" presName="parentLin" presStyleCnt="0"/>
      <dgm:spPr/>
    </dgm:pt>
    <dgm:pt modelId="{FD066E39-D208-4C81-92B2-3AD0CFC7C90A}" type="pres">
      <dgm:prSet presAssocID="{6FF4EDAA-14E3-4B1A-937D-5BAFC2BD6662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48653595-1342-411B-93DD-60DF5412F745}" type="pres">
      <dgm:prSet presAssocID="{6FF4EDAA-14E3-4B1A-937D-5BAFC2BD666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0C580-34E9-4A06-8689-F4CB05709D59}" type="pres">
      <dgm:prSet presAssocID="{6FF4EDAA-14E3-4B1A-937D-5BAFC2BD6662}" presName="negativeSpace" presStyleCnt="0"/>
      <dgm:spPr/>
    </dgm:pt>
    <dgm:pt modelId="{6E1C912E-E871-4DD5-A388-5232F7B58B79}" type="pres">
      <dgm:prSet presAssocID="{6FF4EDAA-14E3-4B1A-937D-5BAFC2BD6662}" presName="childText" presStyleLbl="conFgAcc1" presStyleIdx="2" presStyleCnt="7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4F61BA9D-5001-49D6-B69D-593A6558C0FD}" type="pres">
      <dgm:prSet presAssocID="{DAAE616A-5C51-41ED-A741-B467145C1EA7}" presName="spaceBetweenRectangles" presStyleCnt="0"/>
      <dgm:spPr/>
    </dgm:pt>
    <dgm:pt modelId="{E2B1336B-4C03-442A-B5A2-24EF31BE75CC}" type="pres">
      <dgm:prSet presAssocID="{60F93463-C6D8-4E0E-86BF-FA5F0FAB629E}" presName="parentLin" presStyleCnt="0"/>
      <dgm:spPr/>
    </dgm:pt>
    <dgm:pt modelId="{79EA49BB-0142-40AB-AD47-1C8517C956FF}" type="pres">
      <dgm:prSet presAssocID="{60F93463-C6D8-4E0E-86BF-FA5F0FAB629E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D63711EC-0B2B-48C6-AD08-7EA2562FE5BB}" type="pres">
      <dgm:prSet presAssocID="{60F93463-C6D8-4E0E-86BF-FA5F0FAB629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5AF47-263C-4B6F-AB85-C4068B05EACB}" type="pres">
      <dgm:prSet presAssocID="{60F93463-C6D8-4E0E-86BF-FA5F0FAB629E}" presName="negativeSpace" presStyleCnt="0"/>
      <dgm:spPr/>
    </dgm:pt>
    <dgm:pt modelId="{3E2E66C0-2B70-4EB3-8801-7D9CFB6490B4}" type="pres">
      <dgm:prSet presAssocID="{60F93463-C6D8-4E0E-86BF-FA5F0FAB629E}" presName="childText" presStyleLbl="conFgAcc1" presStyleIdx="3" presStyleCnt="7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FA9C1F4F-A1AE-460A-BA06-51503E0F9E69}" type="pres">
      <dgm:prSet presAssocID="{FAC8E70A-CA3E-43D2-9CA7-A7632D66B5C8}" presName="spaceBetweenRectangles" presStyleCnt="0"/>
      <dgm:spPr/>
    </dgm:pt>
    <dgm:pt modelId="{5141FAAE-95B6-4863-97FB-7FADDC08BBE9}" type="pres">
      <dgm:prSet presAssocID="{EF0A3919-8F60-4DC3-923F-3C19C0EAD25B}" presName="parentLin" presStyleCnt="0"/>
      <dgm:spPr/>
    </dgm:pt>
    <dgm:pt modelId="{18E68C82-C62C-4A0E-85AD-70932810573E}" type="pres">
      <dgm:prSet presAssocID="{EF0A3919-8F60-4DC3-923F-3C19C0EAD25B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A54FB06D-7325-4D1D-9C8D-3D5AD3E264A5}" type="pres">
      <dgm:prSet presAssocID="{EF0A3919-8F60-4DC3-923F-3C19C0EAD25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59038-09EF-4B58-8DB3-3D48C8EE0937}" type="pres">
      <dgm:prSet presAssocID="{EF0A3919-8F60-4DC3-923F-3C19C0EAD25B}" presName="negativeSpace" presStyleCnt="0"/>
      <dgm:spPr/>
    </dgm:pt>
    <dgm:pt modelId="{4F634FE7-F885-48E7-826C-CF8CAB880080}" type="pres">
      <dgm:prSet presAssocID="{EF0A3919-8F60-4DC3-923F-3C19C0EAD25B}" presName="childText" presStyleLbl="conFgAcc1" presStyleIdx="4" presStyleCnt="7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B6F8CD7D-F8DF-410A-B6DA-BE189E9BBEC5}" type="pres">
      <dgm:prSet presAssocID="{B68E1757-CEEA-4991-92B6-56E00C14CBF2}" presName="spaceBetweenRectangles" presStyleCnt="0"/>
      <dgm:spPr/>
    </dgm:pt>
    <dgm:pt modelId="{D229CCE3-B672-493A-8DD5-99FB2E5F2328}" type="pres">
      <dgm:prSet presAssocID="{B9C06139-08D9-4227-837F-2DCA49A92E50}" presName="parentLin" presStyleCnt="0"/>
      <dgm:spPr/>
    </dgm:pt>
    <dgm:pt modelId="{10299A21-BA13-495A-85F0-D402D4B8393C}" type="pres">
      <dgm:prSet presAssocID="{B9C06139-08D9-4227-837F-2DCA49A92E5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DC7217AE-C86A-4BE2-93F1-7F8CCED05074}" type="pres">
      <dgm:prSet presAssocID="{B9C06139-08D9-4227-837F-2DCA49A92E5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83868-7709-4F15-BAA2-5325B004F345}" type="pres">
      <dgm:prSet presAssocID="{B9C06139-08D9-4227-837F-2DCA49A92E50}" presName="negativeSpace" presStyleCnt="0"/>
      <dgm:spPr/>
    </dgm:pt>
    <dgm:pt modelId="{01FA3311-3DAB-4109-B7D4-90705B47E7A8}" type="pres">
      <dgm:prSet presAssocID="{B9C06139-08D9-4227-837F-2DCA49A92E50}" presName="childText" presStyleLbl="conFgAcc1" presStyleIdx="5" presStyleCnt="7">
        <dgm:presLayoutVars>
          <dgm:bulletEnabled val="1"/>
        </dgm:presLayoutVars>
      </dgm:prSet>
      <dgm:spPr>
        <a:solidFill>
          <a:srgbClr val="C8D4D2"/>
        </a:solidFill>
        <a:ln>
          <a:noFill/>
        </a:ln>
      </dgm:spPr>
      <dgm:t>
        <a:bodyPr/>
        <a:lstStyle/>
        <a:p>
          <a:endParaRPr lang="en-US"/>
        </a:p>
      </dgm:t>
    </dgm:pt>
    <dgm:pt modelId="{4CB3E108-94BF-4265-8A19-4C9FBDE69398}" type="pres">
      <dgm:prSet presAssocID="{FCBB02BE-5232-406F-BCE3-BAE2BA7F7D52}" presName="spaceBetweenRectangles" presStyleCnt="0"/>
      <dgm:spPr/>
    </dgm:pt>
    <dgm:pt modelId="{D53DA000-A423-445A-BDDE-20C2C1815F26}" type="pres">
      <dgm:prSet presAssocID="{EB7F9EC3-36FA-4CD2-9936-024934B30133}" presName="parentLin" presStyleCnt="0"/>
      <dgm:spPr/>
    </dgm:pt>
    <dgm:pt modelId="{30B6B42D-2F03-4357-A069-847F496CB8C5}" type="pres">
      <dgm:prSet presAssocID="{EB7F9EC3-36FA-4CD2-9936-024934B30133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D8543FED-5F5D-46AB-8DCC-3B7AF4A071DF}" type="pres">
      <dgm:prSet presAssocID="{EB7F9EC3-36FA-4CD2-9936-024934B3013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DCD54C-6C96-43BF-BA85-5BFD0E0B2F87}" type="pres">
      <dgm:prSet presAssocID="{EB7F9EC3-36FA-4CD2-9936-024934B30133}" presName="negativeSpace" presStyleCnt="0"/>
      <dgm:spPr/>
    </dgm:pt>
    <dgm:pt modelId="{4EEC721B-5188-4660-8A34-931DE7E5A6B1}" type="pres">
      <dgm:prSet presAssocID="{EB7F9EC3-36FA-4CD2-9936-024934B30133}" presName="childText" presStyleLbl="conFgAcc1" presStyleIdx="6" presStyleCnt="7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9F1AC77E-26AE-4B3B-9CE0-054016B874E8}" srcId="{711D4493-FA46-42F4-A211-842DF72793B6}" destId="{B9C06139-08D9-4227-837F-2DCA49A92E50}" srcOrd="5" destOrd="0" parTransId="{E3F8FFBB-8AF7-4C89-BDD7-A5DCCBEF8829}" sibTransId="{FCBB02BE-5232-406F-BCE3-BAE2BA7F7D52}"/>
    <dgm:cxn modelId="{1461C77B-5C2D-4815-9017-C66446881FF6}" type="presOf" srcId="{EB7F9EC3-36FA-4CD2-9936-024934B30133}" destId="{30B6B42D-2F03-4357-A069-847F496CB8C5}" srcOrd="0" destOrd="0" presId="urn:microsoft.com/office/officeart/2005/8/layout/list1"/>
    <dgm:cxn modelId="{C28C0F0F-A2A0-4D2F-9FE2-350C2E2C4A20}" type="presOf" srcId="{18F97C1A-C7EB-49BB-992F-552C138D5C78}" destId="{B47F4F9A-BB57-419F-8698-97A5D2DB4545}" srcOrd="1" destOrd="0" presId="urn:microsoft.com/office/officeart/2005/8/layout/list1"/>
    <dgm:cxn modelId="{F572F099-9689-42AA-99DD-B17B15911065}" type="presOf" srcId="{EF0A3919-8F60-4DC3-923F-3C19C0EAD25B}" destId="{A54FB06D-7325-4D1D-9C8D-3D5AD3E264A5}" srcOrd="1" destOrd="0" presId="urn:microsoft.com/office/officeart/2005/8/layout/list1"/>
    <dgm:cxn modelId="{1C42CE01-270A-4888-80B6-AEC488F930C8}" type="presOf" srcId="{EF0A3919-8F60-4DC3-923F-3C19C0EAD25B}" destId="{18E68C82-C62C-4A0E-85AD-70932810573E}" srcOrd="0" destOrd="0" presId="urn:microsoft.com/office/officeart/2005/8/layout/list1"/>
    <dgm:cxn modelId="{3E0BADB7-CAAF-4970-AFDA-6E1DD3435BA3}" type="presOf" srcId="{6FF4EDAA-14E3-4B1A-937D-5BAFC2BD6662}" destId="{48653595-1342-411B-93DD-60DF5412F745}" srcOrd="1" destOrd="0" presId="urn:microsoft.com/office/officeart/2005/8/layout/list1"/>
    <dgm:cxn modelId="{C8050532-0047-4127-AF18-A3382EBA0478}" type="presOf" srcId="{711D4493-FA46-42F4-A211-842DF72793B6}" destId="{47D67B2F-0FCB-4D43-97B5-5B0FB72A9159}" srcOrd="0" destOrd="0" presId="urn:microsoft.com/office/officeart/2005/8/layout/list1"/>
    <dgm:cxn modelId="{D816F104-D113-4364-8CEE-67AA2AB39149}" srcId="{711D4493-FA46-42F4-A211-842DF72793B6}" destId="{EF0A3919-8F60-4DC3-923F-3C19C0EAD25B}" srcOrd="4" destOrd="0" parTransId="{3CC1F677-591D-4641-843B-BF382B1C0888}" sibTransId="{B68E1757-CEEA-4991-92B6-56E00C14CBF2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3E78076C-52CE-4A71-B64F-CCD8E74143D7}" srcId="{711D4493-FA46-42F4-A211-842DF72793B6}" destId="{60F93463-C6D8-4E0E-86BF-FA5F0FAB629E}" srcOrd="3" destOrd="0" parTransId="{BB1BF67C-A34C-4B0C-8971-4882AC075B08}" sibTransId="{FAC8E70A-CA3E-43D2-9CA7-A7632D66B5C8}"/>
    <dgm:cxn modelId="{9BE86928-9205-4678-9712-22A47678BD62}" srcId="{711D4493-FA46-42F4-A211-842DF72793B6}" destId="{EB7F9EC3-36FA-4CD2-9936-024934B30133}" srcOrd="6" destOrd="0" parTransId="{011C89E5-1DE8-45B4-BBAA-AB19F54E33E7}" sibTransId="{11E4FF79-609B-4AC9-9BF4-4ADBBDEDDB0D}"/>
    <dgm:cxn modelId="{166485C0-3168-478A-B138-89734E9DA41E}" type="presOf" srcId="{60F93463-C6D8-4E0E-86BF-FA5F0FAB629E}" destId="{79EA49BB-0142-40AB-AD47-1C8517C956FF}" srcOrd="0" destOrd="0" presId="urn:microsoft.com/office/officeart/2005/8/layout/list1"/>
    <dgm:cxn modelId="{4973CB5D-0204-474C-BF39-E6CA5615E15F}" type="presOf" srcId="{8772EC45-9BBA-419C-AB7F-E973941E4265}" destId="{FCE7483E-0674-41F9-8EC5-52EE73C9C575}" srcOrd="1" destOrd="0" presId="urn:microsoft.com/office/officeart/2005/8/layout/list1"/>
    <dgm:cxn modelId="{090411E3-83CA-4091-A876-B18612813983}" srcId="{711D4493-FA46-42F4-A211-842DF72793B6}" destId="{18F97C1A-C7EB-49BB-992F-552C138D5C78}" srcOrd="1" destOrd="0" parTransId="{86F12E93-7D8A-4F83-8ED3-DCED637F8F4E}" sibTransId="{DE90FACD-015E-4818-B7CD-77C94B8A47AB}"/>
    <dgm:cxn modelId="{F39CFA8D-0B58-4C6A-B18D-AE34D9284C58}" type="presOf" srcId="{8772EC45-9BBA-419C-AB7F-E973941E4265}" destId="{FC35058B-297E-4BA1-8C4A-BC47853DAD31}" srcOrd="0" destOrd="0" presId="urn:microsoft.com/office/officeart/2005/8/layout/list1"/>
    <dgm:cxn modelId="{043A5638-D19E-4F4C-BB9E-5F4FAF7A0799}" type="presOf" srcId="{18F97C1A-C7EB-49BB-992F-552C138D5C78}" destId="{3FCC6AEF-ABC3-4191-9CAB-CF25A931E590}" srcOrd="0" destOrd="0" presId="urn:microsoft.com/office/officeart/2005/8/layout/list1"/>
    <dgm:cxn modelId="{0133395C-25D6-4367-9AE0-7C8C293ADB44}" type="presOf" srcId="{6FF4EDAA-14E3-4B1A-937D-5BAFC2BD6662}" destId="{FD066E39-D208-4C81-92B2-3AD0CFC7C90A}" srcOrd="0" destOrd="0" presId="urn:microsoft.com/office/officeart/2005/8/layout/list1"/>
    <dgm:cxn modelId="{7DDFE8B0-8571-4D99-B920-BEF6D1C6A735}" type="presOf" srcId="{B9C06139-08D9-4227-837F-2DCA49A92E50}" destId="{DC7217AE-C86A-4BE2-93F1-7F8CCED05074}" srcOrd="1" destOrd="0" presId="urn:microsoft.com/office/officeart/2005/8/layout/list1"/>
    <dgm:cxn modelId="{280DD6A8-81BE-4BC1-ACED-46EE6A76E346}" type="presOf" srcId="{60F93463-C6D8-4E0E-86BF-FA5F0FAB629E}" destId="{D63711EC-0B2B-48C6-AD08-7EA2562FE5BB}" srcOrd="1" destOrd="0" presId="urn:microsoft.com/office/officeart/2005/8/layout/list1"/>
    <dgm:cxn modelId="{3ADD67C9-2362-44F0-8890-6247A578A365}" type="presOf" srcId="{B9C06139-08D9-4227-837F-2DCA49A92E50}" destId="{10299A21-BA13-495A-85F0-D402D4B8393C}" srcOrd="0" destOrd="0" presId="urn:microsoft.com/office/officeart/2005/8/layout/list1"/>
    <dgm:cxn modelId="{3D1D08B7-B53D-4BF8-87B2-5C1597A3FA3F}" type="presOf" srcId="{EB7F9EC3-36FA-4CD2-9936-024934B30133}" destId="{D8543FED-5F5D-46AB-8DCC-3B7AF4A071DF}" srcOrd="1" destOrd="0" presId="urn:microsoft.com/office/officeart/2005/8/layout/list1"/>
    <dgm:cxn modelId="{218F46C7-D0C0-496E-9CB8-329BA0264523}" srcId="{711D4493-FA46-42F4-A211-842DF72793B6}" destId="{6FF4EDAA-14E3-4B1A-937D-5BAFC2BD6662}" srcOrd="2" destOrd="0" parTransId="{70972132-218E-4B57-95B3-32549015ED91}" sibTransId="{DAAE616A-5C51-41ED-A741-B467145C1EA7}"/>
    <dgm:cxn modelId="{8D78553C-C764-405E-A626-603784392085}" type="presParOf" srcId="{47D67B2F-0FCB-4D43-97B5-5B0FB72A9159}" destId="{18484983-AD87-4437-9FCC-BE4665766312}" srcOrd="0" destOrd="0" presId="urn:microsoft.com/office/officeart/2005/8/layout/list1"/>
    <dgm:cxn modelId="{93CB0D38-8AA0-44C9-8DF0-CF03903CC620}" type="presParOf" srcId="{18484983-AD87-4437-9FCC-BE4665766312}" destId="{FC35058B-297E-4BA1-8C4A-BC47853DAD31}" srcOrd="0" destOrd="0" presId="urn:microsoft.com/office/officeart/2005/8/layout/list1"/>
    <dgm:cxn modelId="{814E6E33-A9FB-4AC7-973F-63DC29B15D73}" type="presParOf" srcId="{18484983-AD87-4437-9FCC-BE4665766312}" destId="{FCE7483E-0674-41F9-8EC5-52EE73C9C575}" srcOrd="1" destOrd="0" presId="urn:microsoft.com/office/officeart/2005/8/layout/list1"/>
    <dgm:cxn modelId="{518CF61D-34E5-4609-933D-B088B8F5DFEC}" type="presParOf" srcId="{47D67B2F-0FCB-4D43-97B5-5B0FB72A9159}" destId="{D875A5D4-14C2-40A0-AA6E-07BD517517F7}" srcOrd="1" destOrd="0" presId="urn:microsoft.com/office/officeart/2005/8/layout/list1"/>
    <dgm:cxn modelId="{0235AB82-7C3C-4638-9463-097A79F34D6B}" type="presParOf" srcId="{47D67B2F-0FCB-4D43-97B5-5B0FB72A9159}" destId="{E9A56F2E-3016-4236-8EB5-A1E818A56990}" srcOrd="2" destOrd="0" presId="urn:microsoft.com/office/officeart/2005/8/layout/list1"/>
    <dgm:cxn modelId="{8FC46512-6F64-4B66-9B70-C349E635B04D}" type="presParOf" srcId="{47D67B2F-0FCB-4D43-97B5-5B0FB72A9159}" destId="{0988BAA5-4B40-484F-B09B-6CA7A086A7FB}" srcOrd="3" destOrd="0" presId="urn:microsoft.com/office/officeart/2005/8/layout/list1"/>
    <dgm:cxn modelId="{E762F190-9417-4D69-A53C-557EAB124EB9}" type="presParOf" srcId="{47D67B2F-0FCB-4D43-97B5-5B0FB72A9159}" destId="{DB34D068-658E-4502-95C0-73ED733C669F}" srcOrd="4" destOrd="0" presId="urn:microsoft.com/office/officeart/2005/8/layout/list1"/>
    <dgm:cxn modelId="{7D7A9712-1EBE-45DE-96EE-2AB7D7F46565}" type="presParOf" srcId="{DB34D068-658E-4502-95C0-73ED733C669F}" destId="{3FCC6AEF-ABC3-4191-9CAB-CF25A931E590}" srcOrd="0" destOrd="0" presId="urn:microsoft.com/office/officeart/2005/8/layout/list1"/>
    <dgm:cxn modelId="{C84EA9CB-34E7-4B2E-BFB1-77246A4C8569}" type="presParOf" srcId="{DB34D068-658E-4502-95C0-73ED733C669F}" destId="{B47F4F9A-BB57-419F-8698-97A5D2DB4545}" srcOrd="1" destOrd="0" presId="urn:microsoft.com/office/officeart/2005/8/layout/list1"/>
    <dgm:cxn modelId="{0F8D46A9-DD30-4870-BAE9-08A83B011630}" type="presParOf" srcId="{47D67B2F-0FCB-4D43-97B5-5B0FB72A9159}" destId="{79590323-1EBE-4D94-B554-6B5F1C1DA8AC}" srcOrd="5" destOrd="0" presId="urn:microsoft.com/office/officeart/2005/8/layout/list1"/>
    <dgm:cxn modelId="{C23C058F-339C-42BC-954D-0B7B6E895BA3}" type="presParOf" srcId="{47D67B2F-0FCB-4D43-97B5-5B0FB72A9159}" destId="{66831A2C-6168-4D84-9757-ECAF89CE5963}" srcOrd="6" destOrd="0" presId="urn:microsoft.com/office/officeart/2005/8/layout/list1"/>
    <dgm:cxn modelId="{61135DE7-40D4-4F41-A7BD-91D26F5F7527}" type="presParOf" srcId="{47D67B2F-0FCB-4D43-97B5-5B0FB72A9159}" destId="{5C45716E-74F6-4C1C-8B93-2495777BC005}" srcOrd="7" destOrd="0" presId="urn:microsoft.com/office/officeart/2005/8/layout/list1"/>
    <dgm:cxn modelId="{32E8C836-4EAF-4A9E-878B-7D154C8139EC}" type="presParOf" srcId="{47D67B2F-0FCB-4D43-97B5-5B0FB72A9159}" destId="{42AB1C7A-54A4-4C5A-8913-4CCAA7FB0D0C}" srcOrd="8" destOrd="0" presId="urn:microsoft.com/office/officeart/2005/8/layout/list1"/>
    <dgm:cxn modelId="{8234152A-4467-42A4-9842-BC8B412D17F6}" type="presParOf" srcId="{42AB1C7A-54A4-4C5A-8913-4CCAA7FB0D0C}" destId="{FD066E39-D208-4C81-92B2-3AD0CFC7C90A}" srcOrd="0" destOrd="0" presId="urn:microsoft.com/office/officeart/2005/8/layout/list1"/>
    <dgm:cxn modelId="{AB43B486-5F3A-43B9-8263-7C3978496B3E}" type="presParOf" srcId="{42AB1C7A-54A4-4C5A-8913-4CCAA7FB0D0C}" destId="{48653595-1342-411B-93DD-60DF5412F745}" srcOrd="1" destOrd="0" presId="urn:microsoft.com/office/officeart/2005/8/layout/list1"/>
    <dgm:cxn modelId="{5458C923-FA3D-44B5-8831-DCE227F501F9}" type="presParOf" srcId="{47D67B2F-0FCB-4D43-97B5-5B0FB72A9159}" destId="{FDD0C580-34E9-4A06-8689-F4CB05709D59}" srcOrd="9" destOrd="0" presId="urn:microsoft.com/office/officeart/2005/8/layout/list1"/>
    <dgm:cxn modelId="{AA9AAEEE-B7BD-4244-B3FD-A1EB6FD15761}" type="presParOf" srcId="{47D67B2F-0FCB-4D43-97B5-5B0FB72A9159}" destId="{6E1C912E-E871-4DD5-A388-5232F7B58B79}" srcOrd="10" destOrd="0" presId="urn:microsoft.com/office/officeart/2005/8/layout/list1"/>
    <dgm:cxn modelId="{9C7CD99E-2CDC-419A-9763-6CDD262BECEA}" type="presParOf" srcId="{47D67B2F-0FCB-4D43-97B5-5B0FB72A9159}" destId="{4F61BA9D-5001-49D6-B69D-593A6558C0FD}" srcOrd="11" destOrd="0" presId="urn:microsoft.com/office/officeart/2005/8/layout/list1"/>
    <dgm:cxn modelId="{58B9DF43-79AA-4254-9DFF-A3C17C18AA99}" type="presParOf" srcId="{47D67B2F-0FCB-4D43-97B5-5B0FB72A9159}" destId="{E2B1336B-4C03-442A-B5A2-24EF31BE75CC}" srcOrd="12" destOrd="0" presId="urn:microsoft.com/office/officeart/2005/8/layout/list1"/>
    <dgm:cxn modelId="{C92F56A1-9F07-4463-AC11-BE3465E79A39}" type="presParOf" srcId="{E2B1336B-4C03-442A-B5A2-24EF31BE75CC}" destId="{79EA49BB-0142-40AB-AD47-1C8517C956FF}" srcOrd="0" destOrd="0" presId="urn:microsoft.com/office/officeart/2005/8/layout/list1"/>
    <dgm:cxn modelId="{1BE13ABC-EC37-4D44-8607-A6E7E35C7A13}" type="presParOf" srcId="{E2B1336B-4C03-442A-B5A2-24EF31BE75CC}" destId="{D63711EC-0B2B-48C6-AD08-7EA2562FE5BB}" srcOrd="1" destOrd="0" presId="urn:microsoft.com/office/officeart/2005/8/layout/list1"/>
    <dgm:cxn modelId="{BE529709-640C-40D7-A1F7-45C6D9693AAA}" type="presParOf" srcId="{47D67B2F-0FCB-4D43-97B5-5B0FB72A9159}" destId="{1D25AF47-263C-4B6F-AB85-C4068B05EACB}" srcOrd="13" destOrd="0" presId="urn:microsoft.com/office/officeart/2005/8/layout/list1"/>
    <dgm:cxn modelId="{982FF201-0179-44EB-8CC5-51C4B11B88BE}" type="presParOf" srcId="{47D67B2F-0FCB-4D43-97B5-5B0FB72A9159}" destId="{3E2E66C0-2B70-4EB3-8801-7D9CFB6490B4}" srcOrd="14" destOrd="0" presId="urn:microsoft.com/office/officeart/2005/8/layout/list1"/>
    <dgm:cxn modelId="{7426A380-C80F-4F2D-BFA8-2A52DE1F160F}" type="presParOf" srcId="{47D67B2F-0FCB-4D43-97B5-5B0FB72A9159}" destId="{FA9C1F4F-A1AE-460A-BA06-51503E0F9E69}" srcOrd="15" destOrd="0" presId="urn:microsoft.com/office/officeart/2005/8/layout/list1"/>
    <dgm:cxn modelId="{02A75C2B-26D7-4058-A565-5007625FF5B9}" type="presParOf" srcId="{47D67B2F-0FCB-4D43-97B5-5B0FB72A9159}" destId="{5141FAAE-95B6-4863-97FB-7FADDC08BBE9}" srcOrd="16" destOrd="0" presId="urn:microsoft.com/office/officeart/2005/8/layout/list1"/>
    <dgm:cxn modelId="{6D4EE77B-23D5-4549-BE7D-E4F0D3946C03}" type="presParOf" srcId="{5141FAAE-95B6-4863-97FB-7FADDC08BBE9}" destId="{18E68C82-C62C-4A0E-85AD-70932810573E}" srcOrd="0" destOrd="0" presId="urn:microsoft.com/office/officeart/2005/8/layout/list1"/>
    <dgm:cxn modelId="{8711F1CA-7AD3-4242-90C0-F0770810A39C}" type="presParOf" srcId="{5141FAAE-95B6-4863-97FB-7FADDC08BBE9}" destId="{A54FB06D-7325-4D1D-9C8D-3D5AD3E264A5}" srcOrd="1" destOrd="0" presId="urn:microsoft.com/office/officeart/2005/8/layout/list1"/>
    <dgm:cxn modelId="{3EA0F011-E66D-4340-B676-2953407AEB54}" type="presParOf" srcId="{47D67B2F-0FCB-4D43-97B5-5B0FB72A9159}" destId="{3B759038-09EF-4B58-8DB3-3D48C8EE0937}" srcOrd="17" destOrd="0" presId="urn:microsoft.com/office/officeart/2005/8/layout/list1"/>
    <dgm:cxn modelId="{7701C988-803F-4018-B268-F42D77FE9C36}" type="presParOf" srcId="{47D67B2F-0FCB-4D43-97B5-5B0FB72A9159}" destId="{4F634FE7-F885-48E7-826C-CF8CAB880080}" srcOrd="18" destOrd="0" presId="urn:microsoft.com/office/officeart/2005/8/layout/list1"/>
    <dgm:cxn modelId="{C1746F09-D734-44B3-A251-639C06B2E419}" type="presParOf" srcId="{47D67B2F-0FCB-4D43-97B5-5B0FB72A9159}" destId="{B6F8CD7D-F8DF-410A-B6DA-BE189E9BBEC5}" srcOrd="19" destOrd="0" presId="urn:microsoft.com/office/officeart/2005/8/layout/list1"/>
    <dgm:cxn modelId="{29D2CD33-FC3D-409A-8E34-9D483FAB9A0D}" type="presParOf" srcId="{47D67B2F-0FCB-4D43-97B5-5B0FB72A9159}" destId="{D229CCE3-B672-493A-8DD5-99FB2E5F2328}" srcOrd="20" destOrd="0" presId="urn:microsoft.com/office/officeart/2005/8/layout/list1"/>
    <dgm:cxn modelId="{DCA0388B-39A3-4BFD-8F63-A52215678614}" type="presParOf" srcId="{D229CCE3-B672-493A-8DD5-99FB2E5F2328}" destId="{10299A21-BA13-495A-85F0-D402D4B8393C}" srcOrd="0" destOrd="0" presId="urn:microsoft.com/office/officeart/2005/8/layout/list1"/>
    <dgm:cxn modelId="{BA0F90D7-A845-4A3E-9740-2E474CE8ECBE}" type="presParOf" srcId="{D229CCE3-B672-493A-8DD5-99FB2E5F2328}" destId="{DC7217AE-C86A-4BE2-93F1-7F8CCED05074}" srcOrd="1" destOrd="0" presId="urn:microsoft.com/office/officeart/2005/8/layout/list1"/>
    <dgm:cxn modelId="{166FABAF-A003-4B25-9E53-D403CC3E8C0C}" type="presParOf" srcId="{47D67B2F-0FCB-4D43-97B5-5B0FB72A9159}" destId="{0C783868-7709-4F15-BAA2-5325B004F345}" srcOrd="21" destOrd="0" presId="urn:microsoft.com/office/officeart/2005/8/layout/list1"/>
    <dgm:cxn modelId="{1BC02AF4-66F8-43FC-A16D-595ABEC62AF2}" type="presParOf" srcId="{47D67B2F-0FCB-4D43-97B5-5B0FB72A9159}" destId="{01FA3311-3DAB-4109-B7D4-90705B47E7A8}" srcOrd="22" destOrd="0" presId="urn:microsoft.com/office/officeart/2005/8/layout/list1"/>
    <dgm:cxn modelId="{1137BD3C-5EE1-4788-9F08-60E1F66B1F36}" type="presParOf" srcId="{47D67B2F-0FCB-4D43-97B5-5B0FB72A9159}" destId="{4CB3E108-94BF-4265-8A19-4C9FBDE69398}" srcOrd="23" destOrd="0" presId="urn:microsoft.com/office/officeart/2005/8/layout/list1"/>
    <dgm:cxn modelId="{3B7D0826-B515-49C4-BE6C-CE0AAF27C7C5}" type="presParOf" srcId="{47D67B2F-0FCB-4D43-97B5-5B0FB72A9159}" destId="{D53DA000-A423-445A-BDDE-20C2C1815F26}" srcOrd="24" destOrd="0" presId="urn:microsoft.com/office/officeart/2005/8/layout/list1"/>
    <dgm:cxn modelId="{D0C5FC04-D365-46B0-AA11-D291CE355389}" type="presParOf" srcId="{D53DA000-A423-445A-BDDE-20C2C1815F26}" destId="{30B6B42D-2F03-4357-A069-847F496CB8C5}" srcOrd="0" destOrd="0" presId="urn:microsoft.com/office/officeart/2005/8/layout/list1"/>
    <dgm:cxn modelId="{D95304E2-74C5-4B11-B4EA-CB75384D09E5}" type="presParOf" srcId="{D53DA000-A423-445A-BDDE-20C2C1815F26}" destId="{D8543FED-5F5D-46AB-8DCC-3B7AF4A071DF}" srcOrd="1" destOrd="0" presId="urn:microsoft.com/office/officeart/2005/8/layout/list1"/>
    <dgm:cxn modelId="{8CDAB75D-9E31-4316-9E39-4F8385681FF1}" type="presParOf" srcId="{47D67B2F-0FCB-4D43-97B5-5B0FB72A9159}" destId="{D6DCD54C-6C96-43BF-BA85-5BFD0E0B2F87}" srcOrd="25" destOrd="0" presId="urn:microsoft.com/office/officeart/2005/8/layout/list1"/>
    <dgm:cxn modelId="{2F4E4488-16A2-4CDC-9265-C30D1E20FB19}" type="presParOf" srcId="{47D67B2F-0FCB-4D43-97B5-5B0FB72A9159}" destId="{4EEC721B-5188-4660-8A34-931DE7E5A6B1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Indents &amp; Ordering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E7BC5-90A4-4903-951C-F719040B95A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Goods Receipt Notes/ Purchase Returns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F5FBC05-2026-4DE6-8505-EEB246444578}" type="parTrans" cxnId="{6424F960-29F2-4DD6-997E-102B2217A34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EAB0E-D1E8-478E-81B1-F8A517EB70CA}" type="sibTrans" cxnId="{6424F960-29F2-4DD6-997E-102B2217A347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AFE08-C29A-42F4-8F05-24848A253C6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Medicine Supplies to patients &amp; Wards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3748CBA9-0D12-40BC-8961-F1D708DA5C1E}" type="parTrans" cxnId="{9CF5DD4A-81AF-403B-A907-AC0FB78D826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60A7C-D965-48B1-B810-867D6C4EF5F4}" type="sibTrans" cxnId="{9CF5DD4A-81AF-403B-A907-AC0FB78D826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E0B7F-A1EF-4224-BA8F-EC9DA20ADBD3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Batch &amp; Expiry Management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D2A0E3E-3FA6-44F0-8DEA-35F1647F82FF}" type="parTrans" cxnId="{BF9C62E3-5253-438F-93D4-544A560584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900AD-DD81-48A7-8D5B-4CAE48298F5B}" type="sibTrans" cxnId="{BF9C62E3-5253-438F-93D4-544A5605840C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0EFC99-6C35-4CEA-A1FA-E6CD37030110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Fast Moving/ Non Moving Drugs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BDB4DC9-584A-4C3F-BC84-0C896FBB084A}" type="parTrans" cxnId="{7090FF02-2ED1-4A57-B6B3-E48AE57CDE0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7CD44A-7E15-435D-9946-DDDE9146F906}" type="sibTrans" cxnId="{7090FF02-2ED1-4A57-B6B3-E48AE57CDE04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57194-7936-413A-8E27-9F1D686F944F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Transfer between Sub-Stores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AC8B1B1-AA69-45B3-84D7-7F2C44D32A28}" type="parTrans" cxnId="{4F8D009D-EB0C-4D09-990E-E918F389108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14118-EB77-4599-9C2D-B22FF50D19D6}" type="sibTrans" cxnId="{4F8D009D-EB0C-4D09-990E-E918F389108E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682FF-A3AA-4C17-BA7D-51528F076B11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Reorder Reports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43B276D-A281-4EF2-9DC5-A0F122AB6066}" type="parTrans" cxnId="{CBA8AA8E-0C81-4F0B-9B25-05785BCF8EA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F5F1D-F6E9-4889-9EFC-97BAB4A79D2A}" type="sibTrans" cxnId="{CBA8AA8E-0C81-4F0B-9B25-05785BCF8EA5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DAB6D5-3FE4-4B6B-9F8C-3966267AD95E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Drug Stocks (Company / Composition / Category wise)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4E9D51B-A60B-484F-915F-B75B43F2A8AC}" type="parTrans" cxnId="{4E397747-C1A1-4D4A-8B64-5788A462D9E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3053E-B4B1-4705-8C0D-0CBF29262FD3}" type="sibTrans" cxnId="{4E397747-C1A1-4D4A-8B64-5788A462D9E2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3BCFE-500A-45A4-9CA7-C21685C018C9}">
      <dgm:prSet custT="1"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Ledgers and Stock Valuation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8D644C53-5323-43D7-A79E-139C7D6014E6}" type="parTrans" cxnId="{C45C19D4-531B-42C9-922D-69B6861C912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0A0B2-32D9-404E-AB22-597C590CB8EC}" type="sibTrans" cxnId="{C45C19D4-531B-42C9-922D-69B6861C912D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B370F-FD5F-4D06-8713-BB1884BEF7F1}">
      <dgm:prSet custT="1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ABC / FSN / XYZ/HML Sales Analysis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2B7AC9E8-FA34-4ED1-B592-10A28550E7CB}" type="parTrans" cxnId="{C51AF36E-5D49-4646-A302-6BB077BD502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761D32-0AE3-46E1-8C04-4C91FD385BED}" type="sibTrans" cxnId="{C51AF36E-5D49-4646-A302-6BB077BD502B}">
      <dgm:prSet/>
      <dgm:spPr/>
      <dgm:t>
        <a:bodyPr/>
        <a:lstStyle/>
        <a:p>
          <a:endParaRPr lang="en-US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10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10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5CE2AC41-BCD5-4A72-8745-7E4D760C1A9A}" type="pres">
      <dgm:prSet presAssocID="{25DE7BC5-90A4-4903-951C-F719040B95AF}" presName="parentLin" presStyleCnt="0"/>
      <dgm:spPr/>
    </dgm:pt>
    <dgm:pt modelId="{E7287A28-826F-408D-B070-EBC95325E51A}" type="pres">
      <dgm:prSet presAssocID="{25DE7BC5-90A4-4903-951C-F719040B95AF}" presName="parentLeftMargin" presStyleLbl="node1" presStyleIdx="0" presStyleCnt="10"/>
      <dgm:spPr/>
      <dgm:t>
        <a:bodyPr/>
        <a:lstStyle/>
        <a:p>
          <a:endParaRPr lang="en-US"/>
        </a:p>
      </dgm:t>
    </dgm:pt>
    <dgm:pt modelId="{71E50B77-1D46-433F-8F78-466463A4C6E3}" type="pres">
      <dgm:prSet presAssocID="{25DE7BC5-90A4-4903-951C-F719040B95A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C3963-2EFF-44D1-AFEB-F0859033D021}" type="pres">
      <dgm:prSet presAssocID="{25DE7BC5-90A4-4903-951C-F719040B95AF}" presName="negativeSpace" presStyleCnt="0"/>
      <dgm:spPr/>
    </dgm:pt>
    <dgm:pt modelId="{FE2681D6-F283-4E72-9499-A973F0F265BE}" type="pres">
      <dgm:prSet presAssocID="{25DE7BC5-90A4-4903-951C-F719040B95AF}" presName="childText" presStyleLbl="conFgAcc1" presStyleIdx="1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7F8A95BC-1C28-4853-8472-E98CBAE4A805}" type="pres">
      <dgm:prSet presAssocID="{D2EEAB0E-D1E8-478E-81B1-F8A517EB70CA}" presName="spaceBetweenRectangles" presStyleCnt="0"/>
      <dgm:spPr/>
    </dgm:pt>
    <dgm:pt modelId="{E03377F3-4F07-4E73-ADB1-97EDCF78F8AA}" type="pres">
      <dgm:prSet presAssocID="{E45AFE08-C29A-42F4-8F05-24848A253C60}" presName="parentLin" presStyleCnt="0"/>
      <dgm:spPr/>
    </dgm:pt>
    <dgm:pt modelId="{DBDD92A6-430A-4EF9-A8F8-B74C172AE403}" type="pres">
      <dgm:prSet presAssocID="{E45AFE08-C29A-42F4-8F05-24848A253C60}" presName="parentLeftMargin" presStyleLbl="node1" presStyleIdx="1" presStyleCnt="10"/>
      <dgm:spPr/>
      <dgm:t>
        <a:bodyPr/>
        <a:lstStyle/>
        <a:p>
          <a:endParaRPr lang="en-US"/>
        </a:p>
      </dgm:t>
    </dgm:pt>
    <dgm:pt modelId="{719E79A9-AE00-4BBE-BFA3-664ECF16E7E6}" type="pres">
      <dgm:prSet presAssocID="{E45AFE08-C29A-42F4-8F05-24848A253C60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4CC8A-3C3A-456E-B99C-2C8E8070695C}" type="pres">
      <dgm:prSet presAssocID="{E45AFE08-C29A-42F4-8F05-24848A253C60}" presName="negativeSpace" presStyleCnt="0"/>
      <dgm:spPr/>
    </dgm:pt>
    <dgm:pt modelId="{8928A4C1-1B76-4AE4-A8AD-C56CA133B48A}" type="pres">
      <dgm:prSet presAssocID="{E45AFE08-C29A-42F4-8F05-24848A253C60}" presName="childText" presStyleLbl="conFgAcc1" presStyleIdx="2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C4B438F5-B7FC-4488-BFE9-EE1C9D174B32}" type="pres">
      <dgm:prSet presAssocID="{57160A7C-D965-48B1-B810-867D6C4EF5F4}" presName="spaceBetweenRectangles" presStyleCnt="0"/>
      <dgm:spPr/>
    </dgm:pt>
    <dgm:pt modelId="{061447C6-E3E0-41C8-959F-08D4486EBCB4}" type="pres">
      <dgm:prSet presAssocID="{315E0B7F-A1EF-4224-BA8F-EC9DA20ADBD3}" presName="parentLin" presStyleCnt="0"/>
      <dgm:spPr/>
    </dgm:pt>
    <dgm:pt modelId="{5F7F3616-74ED-46E7-939A-99BC672C4BC2}" type="pres">
      <dgm:prSet presAssocID="{315E0B7F-A1EF-4224-BA8F-EC9DA20ADBD3}" presName="parentLeftMargin" presStyleLbl="node1" presStyleIdx="2" presStyleCnt="10"/>
      <dgm:spPr/>
      <dgm:t>
        <a:bodyPr/>
        <a:lstStyle/>
        <a:p>
          <a:endParaRPr lang="en-US"/>
        </a:p>
      </dgm:t>
    </dgm:pt>
    <dgm:pt modelId="{C63B1641-7331-462F-BA33-CA804D394196}" type="pres">
      <dgm:prSet presAssocID="{315E0B7F-A1EF-4224-BA8F-EC9DA20ADBD3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731F-2620-45F1-8F71-9BA9F2C6AB68}" type="pres">
      <dgm:prSet presAssocID="{315E0B7F-A1EF-4224-BA8F-EC9DA20ADBD3}" presName="negativeSpace" presStyleCnt="0"/>
      <dgm:spPr/>
    </dgm:pt>
    <dgm:pt modelId="{CA2E93F8-43F9-4AD4-BA85-0F9F75E3EF25}" type="pres">
      <dgm:prSet presAssocID="{315E0B7F-A1EF-4224-BA8F-EC9DA20ADBD3}" presName="childText" presStyleLbl="conFgAcc1" presStyleIdx="3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64B25D1E-5FA1-413E-BCE7-86D9CD84C668}" type="pres">
      <dgm:prSet presAssocID="{CB3900AD-DD81-48A7-8D5B-4CAE48298F5B}" presName="spaceBetweenRectangles" presStyleCnt="0"/>
      <dgm:spPr/>
    </dgm:pt>
    <dgm:pt modelId="{67C72F85-256D-4ACD-9408-F272853DB553}" type="pres">
      <dgm:prSet presAssocID="{DA0EFC99-6C35-4CEA-A1FA-E6CD37030110}" presName="parentLin" presStyleCnt="0"/>
      <dgm:spPr/>
    </dgm:pt>
    <dgm:pt modelId="{D6E7BD69-5741-4536-AF09-758A93EEB168}" type="pres">
      <dgm:prSet presAssocID="{DA0EFC99-6C35-4CEA-A1FA-E6CD37030110}" presName="parentLeftMargin" presStyleLbl="node1" presStyleIdx="3" presStyleCnt="10"/>
      <dgm:spPr/>
      <dgm:t>
        <a:bodyPr/>
        <a:lstStyle/>
        <a:p>
          <a:endParaRPr lang="en-US"/>
        </a:p>
      </dgm:t>
    </dgm:pt>
    <dgm:pt modelId="{58D9C6DB-2D6A-433F-A2BC-6CA5FDC340CC}" type="pres">
      <dgm:prSet presAssocID="{DA0EFC99-6C35-4CEA-A1FA-E6CD3703011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0EE21-075E-4C62-95AE-81C297D4F3FA}" type="pres">
      <dgm:prSet presAssocID="{DA0EFC99-6C35-4CEA-A1FA-E6CD37030110}" presName="negativeSpace" presStyleCnt="0"/>
      <dgm:spPr/>
    </dgm:pt>
    <dgm:pt modelId="{4E44C756-A5FA-45B4-9FDA-D4524933D867}" type="pres">
      <dgm:prSet presAssocID="{DA0EFC99-6C35-4CEA-A1FA-E6CD37030110}" presName="childText" presStyleLbl="conFgAcc1" presStyleIdx="4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4C7D6FE9-0091-463F-A352-E58AB70671E0}" type="pres">
      <dgm:prSet presAssocID="{397CD44A-7E15-435D-9946-DDDE9146F906}" presName="spaceBetweenRectangles" presStyleCnt="0"/>
      <dgm:spPr/>
    </dgm:pt>
    <dgm:pt modelId="{CA7362C0-B302-4B7F-B680-8B0CAD6F95AF}" type="pres">
      <dgm:prSet presAssocID="{C3457194-7936-413A-8E27-9F1D686F944F}" presName="parentLin" presStyleCnt="0"/>
      <dgm:spPr/>
    </dgm:pt>
    <dgm:pt modelId="{909AAFAB-9EFD-493C-9E6E-D60A481F411E}" type="pres">
      <dgm:prSet presAssocID="{C3457194-7936-413A-8E27-9F1D686F944F}" presName="parentLeftMargin" presStyleLbl="node1" presStyleIdx="4" presStyleCnt="10"/>
      <dgm:spPr/>
      <dgm:t>
        <a:bodyPr/>
        <a:lstStyle/>
        <a:p>
          <a:endParaRPr lang="en-US"/>
        </a:p>
      </dgm:t>
    </dgm:pt>
    <dgm:pt modelId="{89FD5E3C-CDFC-48FC-8308-DD242E4C987C}" type="pres">
      <dgm:prSet presAssocID="{C3457194-7936-413A-8E27-9F1D686F944F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7A0D1-A7CC-4764-924D-BD3E2246CD52}" type="pres">
      <dgm:prSet presAssocID="{C3457194-7936-413A-8E27-9F1D686F944F}" presName="negativeSpace" presStyleCnt="0"/>
      <dgm:spPr/>
    </dgm:pt>
    <dgm:pt modelId="{8922B28E-7492-450C-B6CB-74EF216F7F77}" type="pres">
      <dgm:prSet presAssocID="{C3457194-7936-413A-8E27-9F1D686F944F}" presName="childText" presStyleLbl="conFgAcc1" presStyleIdx="5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26143ACB-0B62-427B-A8D6-858CF4E4DB8D}" type="pres">
      <dgm:prSet presAssocID="{13014118-EB77-4599-9C2D-B22FF50D19D6}" presName="spaceBetweenRectangles" presStyleCnt="0"/>
      <dgm:spPr/>
    </dgm:pt>
    <dgm:pt modelId="{4E2662BE-5C5D-4383-B86E-1A0F46EA0A87}" type="pres">
      <dgm:prSet presAssocID="{CAC682FF-A3AA-4C17-BA7D-51528F076B11}" presName="parentLin" presStyleCnt="0"/>
      <dgm:spPr/>
    </dgm:pt>
    <dgm:pt modelId="{CF0F7F61-761D-4571-B897-25BFB86581A8}" type="pres">
      <dgm:prSet presAssocID="{CAC682FF-A3AA-4C17-BA7D-51528F076B11}" presName="parentLeftMargin" presStyleLbl="node1" presStyleIdx="5" presStyleCnt="10"/>
      <dgm:spPr/>
      <dgm:t>
        <a:bodyPr/>
        <a:lstStyle/>
        <a:p>
          <a:endParaRPr lang="en-US"/>
        </a:p>
      </dgm:t>
    </dgm:pt>
    <dgm:pt modelId="{604B6F56-EF8B-49FC-94C7-E136A12286CE}" type="pres">
      <dgm:prSet presAssocID="{CAC682FF-A3AA-4C17-BA7D-51528F076B1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12BD0-7D13-482C-9026-3F34DC4A6480}" type="pres">
      <dgm:prSet presAssocID="{CAC682FF-A3AA-4C17-BA7D-51528F076B11}" presName="negativeSpace" presStyleCnt="0"/>
      <dgm:spPr/>
    </dgm:pt>
    <dgm:pt modelId="{0872D2D9-17B7-4463-AA6E-53375EEC2CC8}" type="pres">
      <dgm:prSet presAssocID="{CAC682FF-A3AA-4C17-BA7D-51528F076B11}" presName="childText" presStyleLbl="conFgAcc1" presStyleIdx="6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8E275FD6-27CD-4141-B9EA-11BFDF7768A9}" type="pres">
      <dgm:prSet presAssocID="{4BEF5F1D-F6E9-4889-9EFC-97BAB4A79D2A}" presName="spaceBetweenRectangles" presStyleCnt="0"/>
      <dgm:spPr/>
    </dgm:pt>
    <dgm:pt modelId="{28135FB4-5693-4C1B-8F04-B55BF2598FD6}" type="pres">
      <dgm:prSet presAssocID="{A9DAB6D5-3FE4-4B6B-9F8C-3966267AD95E}" presName="parentLin" presStyleCnt="0"/>
      <dgm:spPr/>
    </dgm:pt>
    <dgm:pt modelId="{37D16497-2A1D-44A3-A050-16BCBF19C0D8}" type="pres">
      <dgm:prSet presAssocID="{A9DAB6D5-3FE4-4B6B-9F8C-3966267AD95E}" presName="parentLeftMargin" presStyleLbl="node1" presStyleIdx="6" presStyleCnt="10"/>
      <dgm:spPr/>
      <dgm:t>
        <a:bodyPr/>
        <a:lstStyle/>
        <a:p>
          <a:endParaRPr lang="en-US"/>
        </a:p>
      </dgm:t>
    </dgm:pt>
    <dgm:pt modelId="{F214F747-9E43-46E9-8481-C001A8868C6A}" type="pres">
      <dgm:prSet presAssocID="{A9DAB6D5-3FE4-4B6B-9F8C-3966267AD95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5810A-1232-4666-B6BD-8775D4C471CE}" type="pres">
      <dgm:prSet presAssocID="{A9DAB6D5-3FE4-4B6B-9F8C-3966267AD95E}" presName="negativeSpace" presStyleCnt="0"/>
      <dgm:spPr/>
    </dgm:pt>
    <dgm:pt modelId="{8B7E94B1-154C-486A-BE2E-403197373C94}" type="pres">
      <dgm:prSet presAssocID="{A9DAB6D5-3FE4-4B6B-9F8C-3966267AD95E}" presName="childText" presStyleLbl="conFgAcc1" presStyleIdx="7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B53C726-9189-47E7-BAE6-AAB3E8846791}" type="pres">
      <dgm:prSet presAssocID="{4A33053E-B4B1-4705-8C0D-0CBF29262FD3}" presName="spaceBetweenRectangles" presStyleCnt="0"/>
      <dgm:spPr/>
    </dgm:pt>
    <dgm:pt modelId="{23B0E28C-509D-4137-92FF-28B5BFDA3242}" type="pres">
      <dgm:prSet presAssocID="{FE53BCFE-500A-45A4-9CA7-C21685C018C9}" presName="parentLin" presStyleCnt="0"/>
      <dgm:spPr/>
    </dgm:pt>
    <dgm:pt modelId="{2B9CE73E-7284-4EAA-B866-F6FE4C2D7F9B}" type="pres">
      <dgm:prSet presAssocID="{FE53BCFE-500A-45A4-9CA7-C21685C018C9}" presName="parentLeftMargin" presStyleLbl="node1" presStyleIdx="7" presStyleCnt="10"/>
      <dgm:spPr/>
      <dgm:t>
        <a:bodyPr/>
        <a:lstStyle/>
        <a:p>
          <a:endParaRPr lang="en-US"/>
        </a:p>
      </dgm:t>
    </dgm:pt>
    <dgm:pt modelId="{03705171-3F52-4548-9B06-84ACFC6D99D1}" type="pres">
      <dgm:prSet presAssocID="{FE53BCFE-500A-45A4-9CA7-C21685C018C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F80DA-899E-49ED-9F27-5FCCB133F637}" type="pres">
      <dgm:prSet presAssocID="{FE53BCFE-500A-45A4-9CA7-C21685C018C9}" presName="negativeSpace" presStyleCnt="0"/>
      <dgm:spPr/>
    </dgm:pt>
    <dgm:pt modelId="{20E30892-226F-4BAC-831E-DB761EB7450C}" type="pres">
      <dgm:prSet presAssocID="{FE53BCFE-500A-45A4-9CA7-C21685C018C9}" presName="childText" presStyleLbl="conFgAcc1" presStyleIdx="8" presStyleCnt="10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DFA9DFEA-2884-4EE4-BDAA-19AD635F1AC4}" type="pres">
      <dgm:prSet presAssocID="{0650A0B2-32D9-404E-AB22-597C590CB8EC}" presName="spaceBetweenRectangles" presStyleCnt="0"/>
      <dgm:spPr/>
    </dgm:pt>
    <dgm:pt modelId="{A5EF071B-BC03-4FC3-A333-2E1E50E9F435}" type="pres">
      <dgm:prSet presAssocID="{EA8B370F-FD5F-4D06-8713-BB1884BEF7F1}" presName="parentLin" presStyleCnt="0"/>
      <dgm:spPr/>
    </dgm:pt>
    <dgm:pt modelId="{2395B841-DF09-48C0-96B1-01B1D01883BE}" type="pres">
      <dgm:prSet presAssocID="{EA8B370F-FD5F-4D06-8713-BB1884BEF7F1}" presName="parentLeftMargin" presStyleLbl="node1" presStyleIdx="8" presStyleCnt="10"/>
      <dgm:spPr/>
      <dgm:t>
        <a:bodyPr/>
        <a:lstStyle/>
        <a:p>
          <a:endParaRPr lang="en-US"/>
        </a:p>
      </dgm:t>
    </dgm:pt>
    <dgm:pt modelId="{D76EAC79-6061-4168-9F26-4C2BF09FBB77}" type="pres">
      <dgm:prSet presAssocID="{EA8B370F-FD5F-4D06-8713-BB1884BEF7F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8138D-111D-44C1-9E1D-DED74C9AF394}" type="pres">
      <dgm:prSet presAssocID="{EA8B370F-FD5F-4D06-8713-BB1884BEF7F1}" presName="negativeSpace" presStyleCnt="0"/>
      <dgm:spPr/>
    </dgm:pt>
    <dgm:pt modelId="{5B269ECA-942A-4757-9301-43700F6E60D5}" type="pres">
      <dgm:prSet presAssocID="{EA8B370F-FD5F-4D06-8713-BB1884BEF7F1}" presName="childText" presStyleLbl="conFgAcc1" presStyleIdx="9" presStyleCnt="10">
        <dgm:presLayoutVars>
          <dgm:bulletEnabled val="1"/>
        </dgm:presLayoutVars>
      </dgm:prSet>
      <dgm:spPr>
        <a:solidFill>
          <a:srgbClr val="C3DFCA"/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36E4E388-0F6A-4977-989D-D56D1F0B2EDF}" type="presOf" srcId="{DA0EFC99-6C35-4CEA-A1FA-E6CD37030110}" destId="{D6E7BD69-5741-4536-AF09-758A93EEB168}" srcOrd="0" destOrd="0" presId="urn:microsoft.com/office/officeart/2005/8/layout/list1"/>
    <dgm:cxn modelId="{2B5348AF-7BA2-4A27-88DB-8255941CE503}" type="presOf" srcId="{8772EC45-9BBA-419C-AB7F-E973941E4265}" destId="{FC35058B-297E-4BA1-8C4A-BC47853DAD31}" srcOrd="0" destOrd="0" presId="urn:microsoft.com/office/officeart/2005/8/layout/list1"/>
    <dgm:cxn modelId="{8192B97F-4DB6-44FD-8ADE-77950FA32A83}" type="presOf" srcId="{25DE7BC5-90A4-4903-951C-F719040B95AF}" destId="{71E50B77-1D46-433F-8F78-466463A4C6E3}" srcOrd="1" destOrd="0" presId="urn:microsoft.com/office/officeart/2005/8/layout/list1"/>
    <dgm:cxn modelId="{C45C19D4-531B-42C9-922D-69B6861C912D}" srcId="{711D4493-FA46-42F4-A211-842DF72793B6}" destId="{FE53BCFE-500A-45A4-9CA7-C21685C018C9}" srcOrd="8" destOrd="0" parTransId="{8D644C53-5323-43D7-A79E-139C7D6014E6}" sibTransId="{0650A0B2-32D9-404E-AB22-597C590CB8EC}"/>
    <dgm:cxn modelId="{57689F70-449D-446F-AE7E-532C62B1E439}" type="presOf" srcId="{A9DAB6D5-3FE4-4B6B-9F8C-3966267AD95E}" destId="{37D16497-2A1D-44A3-A050-16BCBF19C0D8}" srcOrd="0" destOrd="0" presId="urn:microsoft.com/office/officeart/2005/8/layout/list1"/>
    <dgm:cxn modelId="{EAE30926-F471-434C-9D44-EB7BBB06BCF6}" type="presOf" srcId="{CAC682FF-A3AA-4C17-BA7D-51528F076B11}" destId="{604B6F56-EF8B-49FC-94C7-E136A12286CE}" srcOrd="1" destOrd="0" presId="urn:microsoft.com/office/officeart/2005/8/layout/list1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EFB91655-01FF-4D8C-AD2C-F45142E69BC5}" type="presOf" srcId="{315E0B7F-A1EF-4224-BA8F-EC9DA20ADBD3}" destId="{5F7F3616-74ED-46E7-939A-99BC672C4BC2}" srcOrd="0" destOrd="0" presId="urn:microsoft.com/office/officeart/2005/8/layout/list1"/>
    <dgm:cxn modelId="{D0F53719-6D7E-48CB-85F2-55DE2370D1C1}" type="presOf" srcId="{8772EC45-9BBA-419C-AB7F-E973941E4265}" destId="{FCE7483E-0674-41F9-8EC5-52EE73C9C575}" srcOrd="1" destOrd="0" presId="urn:microsoft.com/office/officeart/2005/8/layout/list1"/>
    <dgm:cxn modelId="{808D8C03-B83D-42CD-BABE-E743F84B5077}" type="presOf" srcId="{FE53BCFE-500A-45A4-9CA7-C21685C018C9}" destId="{03705171-3F52-4548-9B06-84ACFC6D99D1}" srcOrd="1" destOrd="0" presId="urn:microsoft.com/office/officeart/2005/8/layout/list1"/>
    <dgm:cxn modelId="{F2BA3B1B-FA45-40BA-92E6-4BAD99D0F0DF}" type="presOf" srcId="{EA8B370F-FD5F-4D06-8713-BB1884BEF7F1}" destId="{D76EAC79-6061-4168-9F26-4C2BF09FBB77}" srcOrd="1" destOrd="0" presId="urn:microsoft.com/office/officeart/2005/8/layout/list1"/>
    <dgm:cxn modelId="{C51AF36E-5D49-4646-A302-6BB077BD502B}" srcId="{711D4493-FA46-42F4-A211-842DF72793B6}" destId="{EA8B370F-FD5F-4D06-8713-BB1884BEF7F1}" srcOrd="9" destOrd="0" parTransId="{2B7AC9E8-FA34-4ED1-B592-10A28550E7CB}" sibTransId="{BB761D32-0AE3-46E1-8C04-4C91FD385BED}"/>
    <dgm:cxn modelId="{4E397747-C1A1-4D4A-8B64-5788A462D9E2}" srcId="{711D4493-FA46-42F4-A211-842DF72793B6}" destId="{A9DAB6D5-3FE4-4B6B-9F8C-3966267AD95E}" srcOrd="7" destOrd="0" parTransId="{44E9D51B-A60B-484F-915F-B75B43F2A8AC}" sibTransId="{4A33053E-B4B1-4705-8C0D-0CBF29262FD3}"/>
    <dgm:cxn modelId="{6424F960-29F2-4DD6-997E-102B2217A347}" srcId="{711D4493-FA46-42F4-A211-842DF72793B6}" destId="{25DE7BC5-90A4-4903-951C-F719040B95AF}" srcOrd="1" destOrd="0" parTransId="{AF5FBC05-2026-4DE6-8505-EEB246444578}" sibTransId="{D2EEAB0E-D1E8-478E-81B1-F8A517EB70CA}"/>
    <dgm:cxn modelId="{4F8D009D-EB0C-4D09-990E-E918F389108E}" srcId="{711D4493-FA46-42F4-A211-842DF72793B6}" destId="{C3457194-7936-413A-8E27-9F1D686F944F}" srcOrd="5" destOrd="0" parTransId="{6AC8B1B1-AA69-45B3-84D7-7F2C44D32A28}" sibTransId="{13014118-EB77-4599-9C2D-B22FF50D19D6}"/>
    <dgm:cxn modelId="{18263B4F-DC44-45DA-A746-DFD811F81628}" type="presOf" srcId="{C3457194-7936-413A-8E27-9F1D686F944F}" destId="{909AAFAB-9EFD-493C-9E6E-D60A481F411E}" srcOrd="0" destOrd="0" presId="urn:microsoft.com/office/officeart/2005/8/layout/list1"/>
    <dgm:cxn modelId="{E392D437-DC8D-4A78-B718-C8C9BBE86799}" type="presOf" srcId="{DA0EFC99-6C35-4CEA-A1FA-E6CD37030110}" destId="{58D9C6DB-2D6A-433F-A2BC-6CA5FDC340CC}" srcOrd="1" destOrd="0" presId="urn:microsoft.com/office/officeart/2005/8/layout/list1"/>
    <dgm:cxn modelId="{4547343C-3297-4DA2-B5A4-8B8037CB519C}" type="presOf" srcId="{EA8B370F-FD5F-4D06-8713-BB1884BEF7F1}" destId="{2395B841-DF09-48C0-96B1-01B1D01883BE}" srcOrd="0" destOrd="0" presId="urn:microsoft.com/office/officeart/2005/8/layout/list1"/>
    <dgm:cxn modelId="{9CB022A5-BC24-473D-9885-ED27787CA17A}" type="presOf" srcId="{315E0B7F-A1EF-4224-BA8F-EC9DA20ADBD3}" destId="{C63B1641-7331-462F-BA33-CA804D394196}" srcOrd="1" destOrd="0" presId="urn:microsoft.com/office/officeart/2005/8/layout/list1"/>
    <dgm:cxn modelId="{BF9C62E3-5253-438F-93D4-544A5605840C}" srcId="{711D4493-FA46-42F4-A211-842DF72793B6}" destId="{315E0B7F-A1EF-4224-BA8F-EC9DA20ADBD3}" srcOrd="3" destOrd="0" parTransId="{0D2A0E3E-3FA6-44F0-8DEA-35F1647F82FF}" sibTransId="{CB3900AD-DD81-48A7-8D5B-4CAE48298F5B}"/>
    <dgm:cxn modelId="{7090FF02-2ED1-4A57-B6B3-E48AE57CDE04}" srcId="{711D4493-FA46-42F4-A211-842DF72793B6}" destId="{DA0EFC99-6C35-4CEA-A1FA-E6CD37030110}" srcOrd="4" destOrd="0" parTransId="{ABDB4DC9-584A-4C3F-BC84-0C896FBB084A}" sibTransId="{397CD44A-7E15-435D-9946-DDDE9146F906}"/>
    <dgm:cxn modelId="{B466F68A-E4D6-4271-95E9-15BB064D5447}" type="presOf" srcId="{E45AFE08-C29A-42F4-8F05-24848A253C60}" destId="{DBDD92A6-430A-4EF9-A8F8-B74C172AE403}" srcOrd="0" destOrd="0" presId="urn:microsoft.com/office/officeart/2005/8/layout/list1"/>
    <dgm:cxn modelId="{A3A66F1F-EE38-4D83-AD79-E7EF5072D59F}" type="presOf" srcId="{A9DAB6D5-3FE4-4B6B-9F8C-3966267AD95E}" destId="{F214F747-9E43-46E9-8481-C001A8868C6A}" srcOrd="1" destOrd="0" presId="urn:microsoft.com/office/officeart/2005/8/layout/list1"/>
    <dgm:cxn modelId="{77A9D8C9-1BB3-4015-9961-A602C86E94D9}" type="presOf" srcId="{FE53BCFE-500A-45A4-9CA7-C21685C018C9}" destId="{2B9CE73E-7284-4EAA-B866-F6FE4C2D7F9B}" srcOrd="0" destOrd="0" presId="urn:microsoft.com/office/officeart/2005/8/layout/list1"/>
    <dgm:cxn modelId="{2810C227-185B-47BF-BE1F-A4701958A6E1}" type="presOf" srcId="{CAC682FF-A3AA-4C17-BA7D-51528F076B11}" destId="{CF0F7F61-761D-4571-B897-25BFB86581A8}" srcOrd="0" destOrd="0" presId="urn:microsoft.com/office/officeart/2005/8/layout/list1"/>
    <dgm:cxn modelId="{61FA17B2-C097-49DA-94A6-5DAB4EB54100}" type="presOf" srcId="{25DE7BC5-90A4-4903-951C-F719040B95AF}" destId="{E7287A28-826F-408D-B070-EBC95325E51A}" srcOrd="0" destOrd="0" presId="urn:microsoft.com/office/officeart/2005/8/layout/list1"/>
    <dgm:cxn modelId="{CBA8AA8E-0C81-4F0B-9B25-05785BCF8EA5}" srcId="{711D4493-FA46-42F4-A211-842DF72793B6}" destId="{CAC682FF-A3AA-4C17-BA7D-51528F076B11}" srcOrd="6" destOrd="0" parTransId="{E43B276D-A281-4EF2-9DC5-A0F122AB6066}" sibTransId="{4BEF5F1D-F6E9-4889-9EFC-97BAB4A79D2A}"/>
    <dgm:cxn modelId="{BC95A889-5D64-43CE-8F93-8AC61D5C461D}" type="presOf" srcId="{E45AFE08-C29A-42F4-8F05-24848A253C60}" destId="{719E79A9-AE00-4BBE-BFA3-664ECF16E7E6}" srcOrd="1" destOrd="0" presId="urn:microsoft.com/office/officeart/2005/8/layout/list1"/>
    <dgm:cxn modelId="{0DFC71BC-2805-4D99-AEF4-22408873F83D}" type="presOf" srcId="{C3457194-7936-413A-8E27-9F1D686F944F}" destId="{89FD5E3C-CDFC-48FC-8308-DD242E4C987C}" srcOrd="1" destOrd="0" presId="urn:microsoft.com/office/officeart/2005/8/layout/list1"/>
    <dgm:cxn modelId="{66F9B10B-B406-470E-88B8-8EB11D8A2266}" type="presOf" srcId="{711D4493-FA46-42F4-A211-842DF72793B6}" destId="{47D67B2F-0FCB-4D43-97B5-5B0FB72A9159}" srcOrd="0" destOrd="0" presId="urn:microsoft.com/office/officeart/2005/8/layout/list1"/>
    <dgm:cxn modelId="{9CF5DD4A-81AF-403B-A907-AC0FB78D826E}" srcId="{711D4493-FA46-42F4-A211-842DF72793B6}" destId="{E45AFE08-C29A-42F4-8F05-24848A253C60}" srcOrd="2" destOrd="0" parTransId="{3748CBA9-0D12-40BC-8961-F1D708DA5C1E}" sibTransId="{57160A7C-D965-48B1-B810-867D6C4EF5F4}"/>
    <dgm:cxn modelId="{B2D44058-55C1-48BB-9F86-7BEBBA562C57}" type="presParOf" srcId="{47D67B2F-0FCB-4D43-97B5-5B0FB72A9159}" destId="{18484983-AD87-4437-9FCC-BE4665766312}" srcOrd="0" destOrd="0" presId="urn:microsoft.com/office/officeart/2005/8/layout/list1"/>
    <dgm:cxn modelId="{4082313E-A4B9-406E-B1D8-E21305D96AB4}" type="presParOf" srcId="{18484983-AD87-4437-9FCC-BE4665766312}" destId="{FC35058B-297E-4BA1-8C4A-BC47853DAD31}" srcOrd="0" destOrd="0" presId="urn:microsoft.com/office/officeart/2005/8/layout/list1"/>
    <dgm:cxn modelId="{3CD519E0-8BA6-47FB-82A7-5660D13A0CC1}" type="presParOf" srcId="{18484983-AD87-4437-9FCC-BE4665766312}" destId="{FCE7483E-0674-41F9-8EC5-52EE73C9C575}" srcOrd="1" destOrd="0" presId="urn:microsoft.com/office/officeart/2005/8/layout/list1"/>
    <dgm:cxn modelId="{D4032F4E-86AC-4060-AC06-6D7E50B252CD}" type="presParOf" srcId="{47D67B2F-0FCB-4D43-97B5-5B0FB72A9159}" destId="{D875A5D4-14C2-40A0-AA6E-07BD517517F7}" srcOrd="1" destOrd="0" presId="urn:microsoft.com/office/officeart/2005/8/layout/list1"/>
    <dgm:cxn modelId="{0A6C6CBA-95B3-4F44-8DCE-3AE933B63E94}" type="presParOf" srcId="{47D67B2F-0FCB-4D43-97B5-5B0FB72A9159}" destId="{E9A56F2E-3016-4236-8EB5-A1E818A56990}" srcOrd="2" destOrd="0" presId="urn:microsoft.com/office/officeart/2005/8/layout/list1"/>
    <dgm:cxn modelId="{D4E75772-44E0-4B6C-8399-A18E1B2A5E95}" type="presParOf" srcId="{47D67B2F-0FCB-4D43-97B5-5B0FB72A9159}" destId="{0988BAA5-4B40-484F-B09B-6CA7A086A7FB}" srcOrd="3" destOrd="0" presId="urn:microsoft.com/office/officeart/2005/8/layout/list1"/>
    <dgm:cxn modelId="{DBEC0733-07C8-44C2-BC98-FABF5E928422}" type="presParOf" srcId="{47D67B2F-0FCB-4D43-97B5-5B0FB72A9159}" destId="{5CE2AC41-BCD5-4A72-8745-7E4D760C1A9A}" srcOrd="4" destOrd="0" presId="urn:microsoft.com/office/officeart/2005/8/layout/list1"/>
    <dgm:cxn modelId="{2AC78DE4-B3E1-4BF8-89A5-F38F2849C145}" type="presParOf" srcId="{5CE2AC41-BCD5-4A72-8745-7E4D760C1A9A}" destId="{E7287A28-826F-408D-B070-EBC95325E51A}" srcOrd="0" destOrd="0" presId="urn:microsoft.com/office/officeart/2005/8/layout/list1"/>
    <dgm:cxn modelId="{130488F2-F740-45FD-8F9F-E97F840D3379}" type="presParOf" srcId="{5CE2AC41-BCD5-4A72-8745-7E4D760C1A9A}" destId="{71E50B77-1D46-433F-8F78-466463A4C6E3}" srcOrd="1" destOrd="0" presId="urn:microsoft.com/office/officeart/2005/8/layout/list1"/>
    <dgm:cxn modelId="{B628957F-D44A-410B-9BB6-0BFA591A7EAF}" type="presParOf" srcId="{47D67B2F-0FCB-4D43-97B5-5B0FB72A9159}" destId="{DE0C3963-2EFF-44D1-AFEB-F0859033D021}" srcOrd="5" destOrd="0" presId="urn:microsoft.com/office/officeart/2005/8/layout/list1"/>
    <dgm:cxn modelId="{D7F0039B-8EE8-490D-839D-1ABC467F9DC2}" type="presParOf" srcId="{47D67B2F-0FCB-4D43-97B5-5B0FB72A9159}" destId="{FE2681D6-F283-4E72-9499-A973F0F265BE}" srcOrd="6" destOrd="0" presId="urn:microsoft.com/office/officeart/2005/8/layout/list1"/>
    <dgm:cxn modelId="{36AF4A79-9AD3-403D-AB82-34F970114C3C}" type="presParOf" srcId="{47D67B2F-0FCB-4D43-97B5-5B0FB72A9159}" destId="{7F8A95BC-1C28-4853-8472-E98CBAE4A805}" srcOrd="7" destOrd="0" presId="urn:microsoft.com/office/officeart/2005/8/layout/list1"/>
    <dgm:cxn modelId="{6F1E08D0-C970-48F1-ABEA-F7D0B0968BC1}" type="presParOf" srcId="{47D67B2F-0FCB-4D43-97B5-5B0FB72A9159}" destId="{E03377F3-4F07-4E73-ADB1-97EDCF78F8AA}" srcOrd="8" destOrd="0" presId="urn:microsoft.com/office/officeart/2005/8/layout/list1"/>
    <dgm:cxn modelId="{C5182102-77A1-4C44-AF44-5C09ACF41BA0}" type="presParOf" srcId="{E03377F3-4F07-4E73-ADB1-97EDCF78F8AA}" destId="{DBDD92A6-430A-4EF9-A8F8-B74C172AE403}" srcOrd="0" destOrd="0" presId="urn:microsoft.com/office/officeart/2005/8/layout/list1"/>
    <dgm:cxn modelId="{C6E1781E-0EA9-408F-AD78-D6EE68DA6C7F}" type="presParOf" srcId="{E03377F3-4F07-4E73-ADB1-97EDCF78F8AA}" destId="{719E79A9-AE00-4BBE-BFA3-664ECF16E7E6}" srcOrd="1" destOrd="0" presId="urn:microsoft.com/office/officeart/2005/8/layout/list1"/>
    <dgm:cxn modelId="{3226F454-AE98-481E-B84F-5A73CF5D7104}" type="presParOf" srcId="{47D67B2F-0FCB-4D43-97B5-5B0FB72A9159}" destId="{7294CC8A-3C3A-456E-B99C-2C8E8070695C}" srcOrd="9" destOrd="0" presId="urn:microsoft.com/office/officeart/2005/8/layout/list1"/>
    <dgm:cxn modelId="{6EA426F4-78E6-44D2-B36A-6E996231AEDF}" type="presParOf" srcId="{47D67B2F-0FCB-4D43-97B5-5B0FB72A9159}" destId="{8928A4C1-1B76-4AE4-A8AD-C56CA133B48A}" srcOrd="10" destOrd="0" presId="urn:microsoft.com/office/officeart/2005/8/layout/list1"/>
    <dgm:cxn modelId="{85EC28F0-BF56-4036-B7E7-46381AE7A092}" type="presParOf" srcId="{47D67B2F-0FCB-4D43-97B5-5B0FB72A9159}" destId="{C4B438F5-B7FC-4488-BFE9-EE1C9D174B32}" srcOrd="11" destOrd="0" presId="urn:microsoft.com/office/officeart/2005/8/layout/list1"/>
    <dgm:cxn modelId="{2F360C36-3A60-4B83-AD01-5EB85DC7E89D}" type="presParOf" srcId="{47D67B2F-0FCB-4D43-97B5-5B0FB72A9159}" destId="{061447C6-E3E0-41C8-959F-08D4486EBCB4}" srcOrd="12" destOrd="0" presId="urn:microsoft.com/office/officeart/2005/8/layout/list1"/>
    <dgm:cxn modelId="{A092B13B-F7E0-4267-9282-0BDC953C6CF6}" type="presParOf" srcId="{061447C6-E3E0-41C8-959F-08D4486EBCB4}" destId="{5F7F3616-74ED-46E7-939A-99BC672C4BC2}" srcOrd="0" destOrd="0" presId="urn:microsoft.com/office/officeart/2005/8/layout/list1"/>
    <dgm:cxn modelId="{249C0866-FFFC-426C-B6E8-3BC58B897359}" type="presParOf" srcId="{061447C6-E3E0-41C8-959F-08D4486EBCB4}" destId="{C63B1641-7331-462F-BA33-CA804D394196}" srcOrd="1" destOrd="0" presId="urn:microsoft.com/office/officeart/2005/8/layout/list1"/>
    <dgm:cxn modelId="{EA972108-8610-4286-BBF0-82E4D69A3080}" type="presParOf" srcId="{47D67B2F-0FCB-4D43-97B5-5B0FB72A9159}" destId="{F851731F-2620-45F1-8F71-9BA9F2C6AB68}" srcOrd="13" destOrd="0" presId="urn:microsoft.com/office/officeart/2005/8/layout/list1"/>
    <dgm:cxn modelId="{84C7EF6D-302F-4BA6-9931-D04AC96EE2CB}" type="presParOf" srcId="{47D67B2F-0FCB-4D43-97B5-5B0FB72A9159}" destId="{CA2E93F8-43F9-4AD4-BA85-0F9F75E3EF25}" srcOrd="14" destOrd="0" presId="urn:microsoft.com/office/officeart/2005/8/layout/list1"/>
    <dgm:cxn modelId="{0410EA94-D320-463B-BD0E-824900B7333D}" type="presParOf" srcId="{47D67B2F-0FCB-4D43-97B5-5B0FB72A9159}" destId="{64B25D1E-5FA1-413E-BCE7-86D9CD84C668}" srcOrd="15" destOrd="0" presId="urn:microsoft.com/office/officeart/2005/8/layout/list1"/>
    <dgm:cxn modelId="{50CC2B1B-D8A4-4769-B1CE-79D14434AB29}" type="presParOf" srcId="{47D67B2F-0FCB-4D43-97B5-5B0FB72A9159}" destId="{67C72F85-256D-4ACD-9408-F272853DB553}" srcOrd="16" destOrd="0" presId="urn:microsoft.com/office/officeart/2005/8/layout/list1"/>
    <dgm:cxn modelId="{5578A6E2-4CE2-4C82-9D44-11C7E89A386E}" type="presParOf" srcId="{67C72F85-256D-4ACD-9408-F272853DB553}" destId="{D6E7BD69-5741-4536-AF09-758A93EEB168}" srcOrd="0" destOrd="0" presId="urn:microsoft.com/office/officeart/2005/8/layout/list1"/>
    <dgm:cxn modelId="{FF24EDE0-7948-4753-979F-AA056C412694}" type="presParOf" srcId="{67C72F85-256D-4ACD-9408-F272853DB553}" destId="{58D9C6DB-2D6A-433F-A2BC-6CA5FDC340CC}" srcOrd="1" destOrd="0" presId="urn:microsoft.com/office/officeart/2005/8/layout/list1"/>
    <dgm:cxn modelId="{80225DF0-C777-4DAB-986A-813A7F7A7C83}" type="presParOf" srcId="{47D67B2F-0FCB-4D43-97B5-5B0FB72A9159}" destId="{FE70EE21-075E-4C62-95AE-81C297D4F3FA}" srcOrd="17" destOrd="0" presId="urn:microsoft.com/office/officeart/2005/8/layout/list1"/>
    <dgm:cxn modelId="{1ACC45B2-C8DC-44BA-A800-241FA9B29AB6}" type="presParOf" srcId="{47D67B2F-0FCB-4D43-97B5-5B0FB72A9159}" destId="{4E44C756-A5FA-45B4-9FDA-D4524933D867}" srcOrd="18" destOrd="0" presId="urn:microsoft.com/office/officeart/2005/8/layout/list1"/>
    <dgm:cxn modelId="{EFBAF57C-9064-4E54-8A83-954BFAFFE4D3}" type="presParOf" srcId="{47D67B2F-0FCB-4D43-97B5-5B0FB72A9159}" destId="{4C7D6FE9-0091-463F-A352-E58AB70671E0}" srcOrd="19" destOrd="0" presId="urn:microsoft.com/office/officeart/2005/8/layout/list1"/>
    <dgm:cxn modelId="{41CE83C8-8166-49B4-8507-31F08F29F4D0}" type="presParOf" srcId="{47D67B2F-0FCB-4D43-97B5-5B0FB72A9159}" destId="{CA7362C0-B302-4B7F-B680-8B0CAD6F95AF}" srcOrd="20" destOrd="0" presId="urn:microsoft.com/office/officeart/2005/8/layout/list1"/>
    <dgm:cxn modelId="{27C98346-5E5B-432A-BB4C-4AA744C6A30C}" type="presParOf" srcId="{CA7362C0-B302-4B7F-B680-8B0CAD6F95AF}" destId="{909AAFAB-9EFD-493C-9E6E-D60A481F411E}" srcOrd="0" destOrd="0" presId="urn:microsoft.com/office/officeart/2005/8/layout/list1"/>
    <dgm:cxn modelId="{F502895D-7996-4862-868F-1B7123289BBD}" type="presParOf" srcId="{CA7362C0-B302-4B7F-B680-8B0CAD6F95AF}" destId="{89FD5E3C-CDFC-48FC-8308-DD242E4C987C}" srcOrd="1" destOrd="0" presId="urn:microsoft.com/office/officeart/2005/8/layout/list1"/>
    <dgm:cxn modelId="{00008B3D-5000-4A40-946C-E8BE2702B515}" type="presParOf" srcId="{47D67B2F-0FCB-4D43-97B5-5B0FB72A9159}" destId="{7977A0D1-A7CC-4764-924D-BD3E2246CD52}" srcOrd="21" destOrd="0" presId="urn:microsoft.com/office/officeart/2005/8/layout/list1"/>
    <dgm:cxn modelId="{AB759756-FD71-45B2-802C-22726BB5C442}" type="presParOf" srcId="{47D67B2F-0FCB-4D43-97B5-5B0FB72A9159}" destId="{8922B28E-7492-450C-B6CB-74EF216F7F77}" srcOrd="22" destOrd="0" presId="urn:microsoft.com/office/officeart/2005/8/layout/list1"/>
    <dgm:cxn modelId="{04E669D4-2C89-4A82-9454-324D2F2F1742}" type="presParOf" srcId="{47D67B2F-0FCB-4D43-97B5-5B0FB72A9159}" destId="{26143ACB-0B62-427B-A8D6-858CF4E4DB8D}" srcOrd="23" destOrd="0" presId="urn:microsoft.com/office/officeart/2005/8/layout/list1"/>
    <dgm:cxn modelId="{BDF6E646-2F16-4027-9465-0E5C16DC9B99}" type="presParOf" srcId="{47D67B2F-0FCB-4D43-97B5-5B0FB72A9159}" destId="{4E2662BE-5C5D-4383-B86E-1A0F46EA0A87}" srcOrd="24" destOrd="0" presId="urn:microsoft.com/office/officeart/2005/8/layout/list1"/>
    <dgm:cxn modelId="{D76FA7D9-33CA-4FE7-BC79-92FA0379D4E2}" type="presParOf" srcId="{4E2662BE-5C5D-4383-B86E-1A0F46EA0A87}" destId="{CF0F7F61-761D-4571-B897-25BFB86581A8}" srcOrd="0" destOrd="0" presId="urn:microsoft.com/office/officeart/2005/8/layout/list1"/>
    <dgm:cxn modelId="{A368F31A-6A96-405C-AFA1-6F685F2AECD0}" type="presParOf" srcId="{4E2662BE-5C5D-4383-B86E-1A0F46EA0A87}" destId="{604B6F56-EF8B-49FC-94C7-E136A12286CE}" srcOrd="1" destOrd="0" presId="urn:microsoft.com/office/officeart/2005/8/layout/list1"/>
    <dgm:cxn modelId="{D4DDE6B6-94CF-407B-BD65-7A9393D1E52F}" type="presParOf" srcId="{47D67B2F-0FCB-4D43-97B5-5B0FB72A9159}" destId="{90912BD0-7D13-482C-9026-3F34DC4A6480}" srcOrd="25" destOrd="0" presId="urn:microsoft.com/office/officeart/2005/8/layout/list1"/>
    <dgm:cxn modelId="{8E0C9E67-8B61-4AE6-8CBB-D8BE0A88AD5B}" type="presParOf" srcId="{47D67B2F-0FCB-4D43-97B5-5B0FB72A9159}" destId="{0872D2D9-17B7-4463-AA6E-53375EEC2CC8}" srcOrd="26" destOrd="0" presId="urn:microsoft.com/office/officeart/2005/8/layout/list1"/>
    <dgm:cxn modelId="{2C83C885-339A-4E95-9E50-8A121E90CB57}" type="presParOf" srcId="{47D67B2F-0FCB-4D43-97B5-5B0FB72A9159}" destId="{8E275FD6-27CD-4141-B9EA-11BFDF7768A9}" srcOrd="27" destOrd="0" presId="urn:microsoft.com/office/officeart/2005/8/layout/list1"/>
    <dgm:cxn modelId="{6BDB0676-F6C8-4FD3-96DF-355D54BA13A4}" type="presParOf" srcId="{47D67B2F-0FCB-4D43-97B5-5B0FB72A9159}" destId="{28135FB4-5693-4C1B-8F04-B55BF2598FD6}" srcOrd="28" destOrd="0" presId="urn:microsoft.com/office/officeart/2005/8/layout/list1"/>
    <dgm:cxn modelId="{3FD999F0-5093-41A2-B6DC-D6CE2FA87362}" type="presParOf" srcId="{28135FB4-5693-4C1B-8F04-B55BF2598FD6}" destId="{37D16497-2A1D-44A3-A050-16BCBF19C0D8}" srcOrd="0" destOrd="0" presId="urn:microsoft.com/office/officeart/2005/8/layout/list1"/>
    <dgm:cxn modelId="{F9512290-3896-4DFC-9DAC-C4FCEF832370}" type="presParOf" srcId="{28135FB4-5693-4C1B-8F04-B55BF2598FD6}" destId="{F214F747-9E43-46E9-8481-C001A8868C6A}" srcOrd="1" destOrd="0" presId="urn:microsoft.com/office/officeart/2005/8/layout/list1"/>
    <dgm:cxn modelId="{7773673B-1334-4AB1-98EC-29A589C3A541}" type="presParOf" srcId="{47D67B2F-0FCB-4D43-97B5-5B0FB72A9159}" destId="{9145810A-1232-4666-B6BD-8775D4C471CE}" srcOrd="29" destOrd="0" presId="urn:microsoft.com/office/officeart/2005/8/layout/list1"/>
    <dgm:cxn modelId="{7EED311D-B3CE-4B3D-901D-A3D11EEAD99B}" type="presParOf" srcId="{47D67B2F-0FCB-4D43-97B5-5B0FB72A9159}" destId="{8B7E94B1-154C-486A-BE2E-403197373C94}" srcOrd="30" destOrd="0" presId="urn:microsoft.com/office/officeart/2005/8/layout/list1"/>
    <dgm:cxn modelId="{DA6F59FD-F43E-4E24-B5E0-A23EE6C3D17D}" type="presParOf" srcId="{47D67B2F-0FCB-4D43-97B5-5B0FB72A9159}" destId="{9B53C726-9189-47E7-BAE6-AAB3E8846791}" srcOrd="31" destOrd="0" presId="urn:microsoft.com/office/officeart/2005/8/layout/list1"/>
    <dgm:cxn modelId="{7F13EAB4-40DE-4DCA-99BC-F40692EDA033}" type="presParOf" srcId="{47D67B2F-0FCB-4D43-97B5-5B0FB72A9159}" destId="{23B0E28C-509D-4137-92FF-28B5BFDA3242}" srcOrd="32" destOrd="0" presId="urn:microsoft.com/office/officeart/2005/8/layout/list1"/>
    <dgm:cxn modelId="{4B9B5164-7C80-47D5-B9A1-02F17DD8E210}" type="presParOf" srcId="{23B0E28C-509D-4137-92FF-28B5BFDA3242}" destId="{2B9CE73E-7284-4EAA-B866-F6FE4C2D7F9B}" srcOrd="0" destOrd="0" presId="urn:microsoft.com/office/officeart/2005/8/layout/list1"/>
    <dgm:cxn modelId="{643C040C-B093-4D53-94EC-5E32C44AF724}" type="presParOf" srcId="{23B0E28C-509D-4137-92FF-28B5BFDA3242}" destId="{03705171-3F52-4548-9B06-84ACFC6D99D1}" srcOrd="1" destOrd="0" presId="urn:microsoft.com/office/officeart/2005/8/layout/list1"/>
    <dgm:cxn modelId="{B495BE79-E8E4-4477-B539-C1E343FF9972}" type="presParOf" srcId="{47D67B2F-0FCB-4D43-97B5-5B0FB72A9159}" destId="{D00F80DA-899E-49ED-9F27-5FCCB133F637}" srcOrd="33" destOrd="0" presId="urn:microsoft.com/office/officeart/2005/8/layout/list1"/>
    <dgm:cxn modelId="{62797152-639C-45C8-A4E5-238B4EC6E283}" type="presParOf" srcId="{47D67B2F-0FCB-4D43-97B5-5B0FB72A9159}" destId="{20E30892-226F-4BAC-831E-DB761EB7450C}" srcOrd="34" destOrd="0" presId="urn:microsoft.com/office/officeart/2005/8/layout/list1"/>
    <dgm:cxn modelId="{5EE46FBA-0794-4DD0-B24F-81355129BD98}" type="presParOf" srcId="{47D67B2F-0FCB-4D43-97B5-5B0FB72A9159}" destId="{DFA9DFEA-2884-4EE4-BDAA-19AD635F1AC4}" srcOrd="35" destOrd="0" presId="urn:microsoft.com/office/officeart/2005/8/layout/list1"/>
    <dgm:cxn modelId="{F0D10158-AACE-4A02-A76A-BF9E98C546F9}" type="presParOf" srcId="{47D67B2F-0FCB-4D43-97B5-5B0FB72A9159}" destId="{A5EF071B-BC03-4FC3-A333-2E1E50E9F435}" srcOrd="36" destOrd="0" presId="urn:microsoft.com/office/officeart/2005/8/layout/list1"/>
    <dgm:cxn modelId="{1D764456-A2C3-486C-B6FA-C69274665C98}" type="presParOf" srcId="{A5EF071B-BC03-4FC3-A333-2E1E50E9F435}" destId="{2395B841-DF09-48C0-96B1-01B1D01883BE}" srcOrd="0" destOrd="0" presId="urn:microsoft.com/office/officeart/2005/8/layout/list1"/>
    <dgm:cxn modelId="{3703C45A-254C-410C-B1A4-0E2877012F66}" type="presParOf" srcId="{A5EF071B-BC03-4FC3-A333-2E1E50E9F435}" destId="{D76EAC79-6061-4168-9F26-4C2BF09FBB77}" srcOrd="1" destOrd="0" presId="urn:microsoft.com/office/officeart/2005/8/layout/list1"/>
    <dgm:cxn modelId="{F66BABA9-7050-4504-8AFC-AB15865A705B}" type="presParOf" srcId="{47D67B2F-0FCB-4D43-97B5-5B0FB72A9159}" destId="{5A98138D-111D-44C1-9E1D-DED74C9AF394}" srcOrd="37" destOrd="0" presId="urn:microsoft.com/office/officeart/2005/8/layout/list1"/>
    <dgm:cxn modelId="{4C358286-E91A-4AB6-8C4F-9CE80C353F57}" type="presParOf" srcId="{47D67B2F-0FCB-4D43-97B5-5B0FB72A9159}" destId="{5B269ECA-942A-4757-9301-43700F6E60D5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Indents &amp; Approval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E2ACD-4835-4725-8DD3-29B8B790AA12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Quotation Tracking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DAEF347E-F098-4B5A-A57E-C6F65FFBD2F2}" type="parTrans" cxnId="{908F4F8C-03D3-49F8-8E0F-8A76EAE5604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2A9510-4D7D-40F8-95A4-AA675D1DCFEA}" type="sibTrans" cxnId="{908F4F8C-03D3-49F8-8E0F-8A76EAE5604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03CCC6-35D4-447A-B863-7A3C35A17849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Order Generation &amp; Approval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5A709809-740B-40B7-822E-4878192CF62B}" type="parTrans" cxnId="{864B6D8A-17B7-4DCA-A289-CC49AED5CED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0A97A-C55A-4461-9ADC-437D9236D220}" type="sibTrans" cxnId="{864B6D8A-17B7-4DCA-A289-CC49AED5CED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FAF703-69F5-43EC-AF24-B14058F1C741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Goods Receipt &amp; Auditing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C969085A-D9EB-40B7-BE25-CF203E3F4C6F}" type="parTrans" cxnId="{2F23EF5C-1B3A-4F19-9D32-114943584F4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C36F3-3D5B-4724-B112-4CBEF24E9676}" type="sibTrans" cxnId="{2F23EF5C-1B3A-4F19-9D32-114943584F4A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DD697-5F53-4F74-A5BC-D590351A6B6F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Returns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6FB1A499-E3BA-4404-B4D6-DA6A3D5E229C}" type="parTrans" cxnId="{14B30B18-CDD8-46A6-A2F3-5DDDC7CB0B8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176271-B56B-4869-8A53-0E49F9723B15}" type="sibTrans" cxnId="{14B30B18-CDD8-46A6-A2F3-5DDDC7CB0B8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677B2-9C8A-45E2-91D3-0905430BB663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Transfer to departments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4C2F6BD8-D25A-40D2-970E-0ECA78807025}" type="parTrans" cxnId="{272FC4C9-E080-4812-969C-AE06B28077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19364B-3EE2-48B6-9D19-7052098D3140}" type="sibTrans" cxnId="{272FC4C9-E080-4812-969C-AE06B280773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02065-9CAB-463D-B553-66F22F9DC057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Reorder Reports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E72EA96-8FBA-4D35-B84C-E48157E86CB0}" type="parTrans" cxnId="{A228CB4C-3714-48F7-B375-B14EBBDEE37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3C192-8976-4EE1-8FB0-4C215B30E54F}" type="sibTrans" cxnId="{A228CB4C-3714-48F7-B375-B14EBBDEE37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7C262-AB6C-4D7C-8FF3-FB0C0DF9D4A3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Ledgers and Stock Valuation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EB87EC6D-C902-4281-B796-FE59A5BFC8A0}" type="parTrans" cxnId="{36C69F0C-8755-4578-996D-EDAD5851AC5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A09B1-B6F6-480F-8BAD-7E80F22497C6}" type="sibTrans" cxnId="{36C69F0C-8755-4578-996D-EDAD5851AC5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2BAA6-811E-417A-B44D-8BD1FFA0ED97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Supplier Accounting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103715E-3F7A-4C72-8DA0-9F9910A849DD}" type="parTrans" cxnId="{6AE14606-54C9-4A3B-9A67-076E511B8A9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9CCC5E-0FAE-42A3-8AAF-2225CCB4C240}" type="sibTrans" cxnId="{6AE14606-54C9-4A3B-9A67-076E511B8A9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5991E3F4-36B1-4707-B610-EA2326AC0FDE}" type="pres">
      <dgm:prSet presAssocID="{A16E2ACD-4835-4725-8DD3-29B8B790AA12}" presName="parentLin" presStyleCnt="0"/>
      <dgm:spPr/>
    </dgm:pt>
    <dgm:pt modelId="{E16C7456-DFD1-4E8C-9B7B-9F0446714CB4}" type="pres">
      <dgm:prSet presAssocID="{A16E2ACD-4835-4725-8DD3-29B8B790AA12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A873156A-5ECA-472A-B731-4A7304972CBA}" type="pres">
      <dgm:prSet presAssocID="{A16E2ACD-4835-4725-8DD3-29B8B790AA1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934CD-791E-4AB9-A909-98EF9196139F}" type="pres">
      <dgm:prSet presAssocID="{A16E2ACD-4835-4725-8DD3-29B8B790AA12}" presName="negativeSpace" presStyleCnt="0"/>
      <dgm:spPr/>
    </dgm:pt>
    <dgm:pt modelId="{E7165535-E315-4BCA-AB52-D4CC7BF7A6BA}" type="pres">
      <dgm:prSet presAssocID="{A16E2ACD-4835-4725-8DD3-29B8B790AA12}" presName="childText" presStyleLbl="conFgAcc1" presStyleIdx="1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0F61C951-2D66-4C35-9AEC-C44D7FB7FE50}" type="pres">
      <dgm:prSet presAssocID="{B02A9510-4D7D-40F8-95A4-AA675D1DCFEA}" presName="spaceBetweenRectangles" presStyleCnt="0"/>
      <dgm:spPr/>
    </dgm:pt>
    <dgm:pt modelId="{A44FAD02-E38B-4753-9996-3B3C2E066F44}" type="pres">
      <dgm:prSet presAssocID="{FE03CCC6-35D4-447A-B863-7A3C35A17849}" presName="parentLin" presStyleCnt="0"/>
      <dgm:spPr/>
    </dgm:pt>
    <dgm:pt modelId="{47283CB1-55A4-4538-9378-2263957F000B}" type="pres">
      <dgm:prSet presAssocID="{FE03CCC6-35D4-447A-B863-7A3C35A17849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3128CE20-7C4B-40CE-9D66-D49ABB83E3F2}" type="pres">
      <dgm:prSet presAssocID="{FE03CCC6-35D4-447A-B863-7A3C35A1784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6B84-322B-4C3E-87FE-FAF0E5ADF398}" type="pres">
      <dgm:prSet presAssocID="{FE03CCC6-35D4-447A-B863-7A3C35A17849}" presName="negativeSpace" presStyleCnt="0"/>
      <dgm:spPr/>
    </dgm:pt>
    <dgm:pt modelId="{986B2158-B536-4EB7-A1B3-C20BD5416185}" type="pres">
      <dgm:prSet presAssocID="{FE03CCC6-35D4-447A-B863-7A3C35A17849}" presName="childText" presStyleLbl="conFgAcc1" presStyleIdx="2" presStyleCnt="9">
        <dgm:presLayoutVars>
          <dgm:bulletEnabled val="1"/>
        </dgm:presLayoutVars>
      </dgm:prSet>
      <dgm:spPr>
        <a:solidFill>
          <a:srgbClr val="CBD6D3"/>
        </a:solidFill>
        <a:ln>
          <a:noFill/>
        </a:ln>
      </dgm:spPr>
      <dgm:t>
        <a:bodyPr/>
        <a:lstStyle/>
        <a:p>
          <a:endParaRPr lang="en-US"/>
        </a:p>
      </dgm:t>
    </dgm:pt>
    <dgm:pt modelId="{81EC1111-BB1C-4ACD-A47E-42D2A32417BC}" type="pres">
      <dgm:prSet presAssocID="{7F60A97A-C55A-4461-9ADC-437D9236D220}" presName="spaceBetweenRectangles" presStyleCnt="0"/>
      <dgm:spPr/>
    </dgm:pt>
    <dgm:pt modelId="{A8BF262E-CC43-4349-983F-CA3F18BA4AD1}" type="pres">
      <dgm:prSet presAssocID="{1BFAF703-69F5-43EC-AF24-B14058F1C741}" presName="parentLin" presStyleCnt="0"/>
      <dgm:spPr/>
    </dgm:pt>
    <dgm:pt modelId="{98A1379D-F8C4-40BD-A7F3-7A94C2AB9F24}" type="pres">
      <dgm:prSet presAssocID="{1BFAF703-69F5-43EC-AF24-B14058F1C741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2D866164-EB50-4E6A-A087-2930B284CC17}" type="pres">
      <dgm:prSet presAssocID="{1BFAF703-69F5-43EC-AF24-B14058F1C741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6847-A2E8-41BE-9770-2216FAA92ACD}" type="pres">
      <dgm:prSet presAssocID="{1BFAF703-69F5-43EC-AF24-B14058F1C741}" presName="negativeSpace" presStyleCnt="0"/>
      <dgm:spPr/>
    </dgm:pt>
    <dgm:pt modelId="{08D8B541-9FE0-4235-A75D-4F97960CEAA6}" type="pres">
      <dgm:prSet presAssocID="{1BFAF703-69F5-43EC-AF24-B14058F1C741}" presName="childText" presStyleLbl="conFgAcc1" presStyleIdx="3" presStyleCnt="9">
        <dgm:presLayoutVars>
          <dgm:bulletEnabled val="1"/>
        </dgm:presLayoutVars>
      </dgm:prSet>
      <dgm:spPr>
        <a:solidFill>
          <a:srgbClr val="CBD6D3"/>
        </a:solidFill>
        <a:ln>
          <a:noFill/>
        </a:ln>
      </dgm:spPr>
      <dgm:t>
        <a:bodyPr/>
        <a:lstStyle/>
        <a:p>
          <a:endParaRPr lang="en-US"/>
        </a:p>
      </dgm:t>
    </dgm:pt>
    <dgm:pt modelId="{C6EE9A13-92B1-4217-9123-01EAF54B05C4}" type="pres">
      <dgm:prSet presAssocID="{470C36F3-3D5B-4724-B112-4CBEF24E9676}" presName="spaceBetweenRectangles" presStyleCnt="0"/>
      <dgm:spPr/>
    </dgm:pt>
    <dgm:pt modelId="{A629706C-E804-494E-B44A-880A8E935405}" type="pres">
      <dgm:prSet presAssocID="{127DD697-5F53-4F74-A5BC-D590351A6B6F}" presName="parentLin" presStyleCnt="0"/>
      <dgm:spPr/>
    </dgm:pt>
    <dgm:pt modelId="{12FBA9D7-31EF-4110-A7C0-6194C7B247D0}" type="pres">
      <dgm:prSet presAssocID="{127DD697-5F53-4F74-A5BC-D590351A6B6F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43E2A1DD-E020-4F26-9F36-1D500BFAB0B3}" type="pres">
      <dgm:prSet presAssocID="{127DD697-5F53-4F74-A5BC-D590351A6B6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C638D-DAB5-4453-96BA-764E9F1D5B95}" type="pres">
      <dgm:prSet presAssocID="{127DD697-5F53-4F74-A5BC-D590351A6B6F}" presName="negativeSpace" presStyleCnt="0"/>
      <dgm:spPr/>
    </dgm:pt>
    <dgm:pt modelId="{BFE70058-182B-4DA8-AF86-81FE02A072A9}" type="pres">
      <dgm:prSet presAssocID="{127DD697-5F53-4F74-A5BC-D590351A6B6F}" presName="childText" presStyleLbl="conFgAcc1" presStyleIdx="4" presStyleCnt="9">
        <dgm:presLayoutVars>
          <dgm:bulletEnabled val="1"/>
        </dgm:presLayoutVars>
      </dgm:prSet>
      <dgm:spPr>
        <a:solidFill>
          <a:srgbClr val="CBD6D3"/>
        </a:solidFill>
        <a:ln>
          <a:noFill/>
        </a:ln>
      </dgm:spPr>
      <dgm:t>
        <a:bodyPr/>
        <a:lstStyle/>
        <a:p>
          <a:endParaRPr lang="en-US"/>
        </a:p>
      </dgm:t>
    </dgm:pt>
    <dgm:pt modelId="{9AA6EAC4-28E9-4093-A435-C03D75945D34}" type="pres">
      <dgm:prSet presAssocID="{58176271-B56B-4869-8A53-0E49F9723B15}" presName="spaceBetweenRectangles" presStyleCnt="0"/>
      <dgm:spPr/>
    </dgm:pt>
    <dgm:pt modelId="{725A8383-6D0B-4D2E-AABF-0325580F443E}" type="pres">
      <dgm:prSet presAssocID="{06D677B2-9C8A-45E2-91D3-0905430BB663}" presName="parentLin" presStyleCnt="0"/>
      <dgm:spPr/>
    </dgm:pt>
    <dgm:pt modelId="{D57628E1-2830-4DBB-B45F-47D3CA6BC128}" type="pres">
      <dgm:prSet presAssocID="{06D677B2-9C8A-45E2-91D3-0905430BB663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DB74E12A-0E8B-4C63-95A6-9AFD0B32F680}" type="pres">
      <dgm:prSet presAssocID="{06D677B2-9C8A-45E2-91D3-0905430BB66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39FFC-5F65-4736-BF8F-0C0C49B16FE2}" type="pres">
      <dgm:prSet presAssocID="{06D677B2-9C8A-45E2-91D3-0905430BB663}" presName="negativeSpace" presStyleCnt="0"/>
      <dgm:spPr/>
    </dgm:pt>
    <dgm:pt modelId="{8CED9897-1657-4B42-8481-1E79AA14191D}" type="pres">
      <dgm:prSet presAssocID="{06D677B2-9C8A-45E2-91D3-0905430BB663}" presName="childText" presStyleLbl="conFgAcc1" presStyleIdx="5" presStyleCnt="9">
        <dgm:presLayoutVars>
          <dgm:bulletEnabled val="1"/>
        </dgm:presLayoutVars>
      </dgm:prSet>
      <dgm:spPr>
        <a:solidFill>
          <a:srgbClr val="CBD6D3"/>
        </a:solidFill>
        <a:ln>
          <a:noFill/>
        </a:ln>
      </dgm:spPr>
      <dgm:t>
        <a:bodyPr/>
        <a:lstStyle/>
        <a:p>
          <a:endParaRPr lang="en-US"/>
        </a:p>
      </dgm:t>
    </dgm:pt>
    <dgm:pt modelId="{7F0C0D31-CD55-477F-8CE0-C0608A9059F6}" type="pres">
      <dgm:prSet presAssocID="{BC19364B-3EE2-48B6-9D19-7052098D3140}" presName="spaceBetweenRectangles" presStyleCnt="0"/>
      <dgm:spPr/>
    </dgm:pt>
    <dgm:pt modelId="{9BEC187C-8250-48F1-BB3F-25D0EB2D9ADC}" type="pres">
      <dgm:prSet presAssocID="{1C002065-9CAB-463D-B553-66F22F9DC057}" presName="parentLin" presStyleCnt="0"/>
      <dgm:spPr/>
    </dgm:pt>
    <dgm:pt modelId="{F6176E11-2895-4B88-9587-24F9C08E5CB0}" type="pres">
      <dgm:prSet presAssocID="{1C002065-9CAB-463D-B553-66F22F9DC057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4EE55751-A334-4F68-8D78-62A52A4845A4}" type="pres">
      <dgm:prSet presAssocID="{1C002065-9CAB-463D-B553-66F22F9DC057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0F485-C15A-418E-8DE2-0756A8A4D27C}" type="pres">
      <dgm:prSet presAssocID="{1C002065-9CAB-463D-B553-66F22F9DC057}" presName="negativeSpace" presStyleCnt="0"/>
      <dgm:spPr/>
    </dgm:pt>
    <dgm:pt modelId="{D553CD4B-BA0B-409B-A900-EF54A67DE473}" type="pres">
      <dgm:prSet presAssocID="{1C002065-9CAB-463D-B553-66F22F9DC057}" presName="childText" presStyleLbl="conFgAcc1" presStyleIdx="6" presStyleCnt="9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3BFA4F40-A5FC-4BDB-B31F-9CFF3F2B83A5}" type="pres">
      <dgm:prSet presAssocID="{B3B3C192-8976-4EE1-8FB0-4C215B30E54F}" presName="spaceBetweenRectangles" presStyleCnt="0"/>
      <dgm:spPr/>
    </dgm:pt>
    <dgm:pt modelId="{65282367-5491-4C2B-9323-B0D84394C4FF}" type="pres">
      <dgm:prSet presAssocID="{3EF7C262-AB6C-4D7C-8FF3-FB0C0DF9D4A3}" presName="parentLin" presStyleCnt="0"/>
      <dgm:spPr/>
    </dgm:pt>
    <dgm:pt modelId="{42B4A73B-E23F-434F-BD5E-CF74C9ECEF67}" type="pres">
      <dgm:prSet presAssocID="{3EF7C262-AB6C-4D7C-8FF3-FB0C0DF9D4A3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0FA4BE1A-B7E1-465E-8DFC-433EC19230F6}" type="pres">
      <dgm:prSet presAssocID="{3EF7C262-AB6C-4D7C-8FF3-FB0C0DF9D4A3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72C44-127F-418F-9F78-B3A71294832F}" type="pres">
      <dgm:prSet presAssocID="{3EF7C262-AB6C-4D7C-8FF3-FB0C0DF9D4A3}" presName="negativeSpace" presStyleCnt="0"/>
      <dgm:spPr/>
    </dgm:pt>
    <dgm:pt modelId="{5A1C4CD9-6E5E-40D0-9E37-C6331B9E961E}" type="pres">
      <dgm:prSet presAssocID="{3EF7C262-AB6C-4D7C-8FF3-FB0C0DF9D4A3}" presName="childText" presStyleLbl="conFgAcc1" presStyleIdx="7" presStyleCnt="9">
        <dgm:presLayoutVars>
          <dgm:bulletEnabled val="1"/>
        </dgm:presLayoutVars>
      </dgm:prSet>
      <dgm:spPr>
        <a:solidFill>
          <a:srgbClr val="CBD6D3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F897965E-C3E1-4996-9A3F-2F5ABE634237}" type="pres">
      <dgm:prSet presAssocID="{7BCA09B1-B6F6-480F-8BAD-7E80F22497C6}" presName="spaceBetweenRectangles" presStyleCnt="0"/>
      <dgm:spPr/>
    </dgm:pt>
    <dgm:pt modelId="{93787A88-9AEE-4602-BEE0-278E68B67402}" type="pres">
      <dgm:prSet presAssocID="{3202BAA6-811E-417A-B44D-8BD1FFA0ED97}" presName="parentLin" presStyleCnt="0"/>
      <dgm:spPr/>
    </dgm:pt>
    <dgm:pt modelId="{34E9E9C3-5C7A-4699-A078-F43C40FB0CA4}" type="pres">
      <dgm:prSet presAssocID="{3202BAA6-811E-417A-B44D-8BD1FFA0ED97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1612B9CD-FC9C-4ACB-9CE9-E882B73E400D}" type="pres">
      <dgm:prSet presAssocID="{3202BAA6-811E-417A-B44D-8BD1FFA0ED97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0B2CB-3A6A-4754-8348-AEDB17B55C9A}" type="pres">
      <dgm:prSet presAssocID="{3202BAA6-811E-417A-B44D-8BD1FFA0ED97}" presName="negativeSpace" presStyleCnt="0"/>
      <dgm:spPr/>
    </dgm:pt>
    <dgm:pt modelId="{6A0FB823-DE6E-47B1-A90F-C7D9DC7BF9F6}" type="pres">
      <dgm:prSet presAssocID="{3202BAA6-811E-417A-B44D-8BD1FFA0ED97}" presName="childText" presStyleLbl="conFgAcc1" presStyleIdx="8" presStyleCnt="9">
        <dgm:presLayoutVars>
          <dgm:bulletEnabled val="1"/>
        </dgm:presLayoutVars>
      </dgm:prSet>
      <dgm:spPr>
        <a:solidFill>
          <a:srgbClr val="C3DFCA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2F23EF5C-1B3A-4F19-9D32-114943584F4A}" srcId="{711D4493-FA46-42F4-A211-842DF72793B6}" destId="{1BFAF703-69F5-43EC-AF24-B14058F1C741}" srcOrd="3" destOrd="0" parTransId="{C969085A-D9EB-40B7-BE25-CF203E3F4C6F}" sibTransId="{470C36F3-3D5B-4724-B112-4CBEF24E9676}"/>
    <dgm:cxn modelId="{908F4F8C-03D3-49F8-8E0F-8A76EAE5604B}" srcId="{711D4493-FA46-42F4-A211-842DF72793B6}" destId="{A16E2ACD-4835-4725-8DD3-29B8B790AA12}" srcOrd="1" destOrd="0" parTransId="{DAEF347E-F098-4B5A-A57E-C6F65FFBD2F2}" sibTransId="{B02A9510-4D7D-40F8-95A4-AA675D1DCFEA}"/>
    <dgm:cxn modelId="{2AD795C5-8F83-4A26-9ABE-E6296839B1FE}" type="presOf" srcId="{FE03CCC6-35D4-447A-B863-7A3C35A17849}" destId="{47283CB1-55A4-4538-9378-2263957F000B}" srcOrd="0" destOrd="0" presId="urn:microsoft.com/office/officeart/2005/8/layout/list1"/>
    <dgm:cxn modelId="{0EBAD6CF-7ADB-4703-B763-E8322D851CA0}" type="presOf" srcId="{3EF7C262-AB6C-4D7C-8FF3-FB0C0DF9D4A3}" destId="{0FA4BE1A-B7E1-465E-8DFC-433EC19230F6}" srcOrd="1" destOrd="0" presId="urn:microsoft.com/office/officeart/2005/8/layout/list1"/>
    <dgm:cxn modelId="{FFC47DCF-319E-4016-B499-AE5B8F42EEBE}" type="presOf" srcId="{127DD697-5F53-4F74-A5BC-D590351A6B6F}" destId="{43E2A1DD-E020-4F26-9F36-1D500BFAB0B3}" srcOrd="1" destOrd="0" presId="urn:microsoft.com/office/officeart/2005/8/layout/list1"/>
    <dgm:cxn modelId="{FAA83BA6-DD39-4A40-9F8C-AA4CC7211A59}" type="presOf" srcId="{3EF7C262-AB6C-4D7C-8FF3-FB0C0DF9D4A3}" destId="{42B4A73B-E23F-434F-BD5E-CF74C9ECEF67}" srcOrd="0" destOrd="0" presId="urn:microsoft.com/office/officeart/2005/8/layout/list1"/>
    <dgm:cxn modelId="{0CD86767-B582-4E4C-BE92-87B7F444C745}" type="presOf" srcId="{1C002065-9CAB-463D-B553-66F22F9DC057}" destId="{4EE55751-A334-4F68-8D78-62A52A4845A4}" srcOrd="1" destOrd="0" presId="urn:microsoft.com/office/officeart/2005/8/layout/list1"/>
    <dgm:cxn modelId="{F3C4674E-C186-4486-B135-5A61CFEE3C71}" type="presOf" srcId="{1BFAF703-69F5-43EC-AF24-B14058F1C741}" destId="{2D866164-EB50-4E6A-A087-2930B284CC17}" srcOrd="1" destOrd="0" presId="urn:microsoft.com/office/officeart/2005/8/layout/list1"/>
    <dgm:cxn modelId="{73D7EE13-86CE-41A1-A580-3B18423B36FF}" type="presOf" srcId="{1BFAF703-69F5-43EC-AF24-B14058F1C741}" destId="{98A1379D-F8C4-40BD-A7F3-7A94C2AB9F24}" srcOrd="0" destOrd="0" presId="urn:microsoft.com/office/officeart/2005/8/layout/list1"/>
    <dgm:cxn modelId="{A228CB4C-3714-48F7-B375-B14EBBDEE37C}" srcId="{711D4493-FA46-42F4-A211-842DF72793B6}" destId="{1C002065-9CAB-463D-B553-66F22F9DC057}" srcOrd="6" destOrd="0" parTransId="{9E72EA96-8FBA-4D35-B84C-E48157E86CB0}" sibTransId="{B3B3C192-8976-4EE1-8FB0-4C215B30E54F}"/>
    <dgm:cxn modelId="{B5571965-9BB3-4D2F-A1B5-6B982C464E63}" type="presOf" srcId="{8772EC45-9BBA-419C-AB7F-E973941E4265}" destId="{FCE7483E-0674-41F9-8EC5-52EE73C9C575}" srcOrd="1" destOrd="0" presId="urn:microsoft.com/office/officeart/2005/8/layout/list1"/>
    <dgm:cxn modelId="{04A1BE6B-0E80-484B-A6C1-CBA5B8AC70E2}" type="presOf" srcId="{127DD697-5F53-4F74-A5BC-D590351A6B6F}" destId="{12FBA9D7-31EF-4110-A7C0-6194C7B247D0}" srcOrd="0" destOrd="0" presId="urn:microsoft.com/office/officeart/2005/8/layout/list1"/>
    <dgm:cxn modelId="{6AE14606-54C9-4A3B-9A67-076E511B8A90}" srcId="{711D4493-FA46-42F4-A211-842DF72793B6}" destId="{3202BAA6-811E-417A-B44D-8BD1FFA0ED97}" srcOrd="8" destOrd="0" parTransId="{9103715E-3F7A-4C72-8DA0-9F9910A849DD}" sibTransId="{3C9CCC5E-0FAE-42A3-8AAF-2225CCB4C240}"/>
    <dgm:cxn modelId="{72011B36-9E17-4D0A-BFBA-773E9AC99AF1}" type="presOf" srcId="{8772EC45-9BBA-419C-AB7F-E973941E4265}" destId="{FC35058B-297E-4BA1-8C4A-BC47853DAD31}" srcOrd="0" destOrd="0" presId="urn:microsoft.com/office/officeart/2005/8/layout/list1"/>
    <dgm:cxn modelId="{659B3053-F858-40DF-805E-93D5571A853E}" type="presOf" srcId="{A16E2ACD-4835-4725-8DD3-29B8B790AA12}" destId="{A873156A-5ECA-472A-B731-4A7304972CBA}" srcOrd="1" destOrd="0" presId="urn:microsoft.com/office/officeart/2005/8/layout/list1"/>
    <dgm:cxn modelId="{F1E52467-E7B5-4A84-A35A-0C0756047C0F}" type="presOf" srcId="{06D677B2-9C8A-45E2-91D3-0905430BB663}" destId="{D57628E1-2830-4DBB-B45F-47D3CA6BC128}" srcOrd="0" destOrd="0" presId="urn:microsoft.com/office/officeart/2005/8/layout/list1"/>
    <dgm:cxn modelId="{6C240259-9170-4E89-A623-4764A72ED560}" type="presOf" srcId="{FE03CCC6-35D4-447A-B863-7A3C35A17849}" destId="{3128CE20-7C4B-40CE-9D66-D49ABB83E3F2}" srcOrd="1" destOrd="0" presId="urn:microsoft.com/office/officeart/2005/8/layout/list1"/>
    <dgm:cxn modelId="{8875F17D-DD57-40E3-8A5E-09B95519820B}" type="presOf" srcId="{06D677B2-9C8A-45E2-91D3-0905430BB663}" destId="{DB74E12A-0E8B-4C63-95A6-9AFD0B32F680}" srcOrd="1" destOrd="0" presId="urn:microsoft.com/office/officeart/2005/8/layout/list1"/>
    <dgm:cxn modelId="{AD533D13-876F-4893-B1D2-ECBADFB739B5}" type="presOf" srcId="{3202BAA6-811E-417A-B44D-8BD1FFA0ED97}" destId="{34E9E9C3-5C7A-4699-A078-F43C40FB0CA4}" srcOrd="0" destOrd="0" presId="urn:microsoft.com/office/officeart/2005/8/layout/list1"/>
    <dgm:cxn modelId="{864B6D8A-17B7-4DCA-A289-CC49AED5CED4}" srcId="{711D4493-FA46-42F4-A211-842DF72793B6}" destId="{FE03CCC6-35D4-447A-B863-7A3C35A17849}" srcOrd="2" destOrd="0" parTransId="{5A709809-740B-40B7-822E-4878192CF62B}" sibTransId="{7F60A97A-C55A-4461-9ADC-437D9236D220}"/>
    <dgm:cxn modelId="{78C95D0D-CAC9-4B11-B10F-FE52AB49B699}" type="presOf" srcId="{1C002065-9CAB-463D-B553-66F22F9DC057}" destId="{F6176E11-2895-4B88-9587-24F9C08E5CB0}" srcOrd="0" destOrd="0" presId="urn:microsoft.com/office/officeart/2005/8/layout/list1"/>
    <dgm:cxn modelId="{272FC4C9-E080-4812-969C-AE06B280773D}" srcId="{711D4493-FA46-42F4-A211-842DF72793B6}" destId="{06D677B2-9C8A-45E2-91D3-0905430BB663}" srcOrd="5" destOrd="0" parTransId="{4C2F6BD8-D25A-40D2-970E-0ECA78807025}" sibTransId="{BC19364B-3EE2-48B6-9D19-7052098D3140}"/>
    <dgm:cxn modelId="{14B30B18-CDD8-46A6-A2F3-5DDDC7CB0B86}" srcId="{711D4493-FA46-42F4-A211-842DF72793B6}" destId="{127DD697-5F53-4F74-A5BC-D590351A6B6F}" srcOrd="4" destOrd="0" parTransId="{6FB1A499-E3BA-4404-B4D6-DA6A3D5E229C}" sibTransId="{58176271-B56B-4869-8A53-0E49F9723B15}"/>
    <dgm:cxn modelId="{A4C8028F-8EEE-4D27-913D-AFF0606CFD32}" type="presOf" srcId="{711D4493-FA46-42F4-A211-842DF72793B6}" destId="{47D67B2F-0FCB-4D43-97B5-5B0FB72A9159}" srcOrd="0" destOrd="0" presId="urn:microsoft.com/office/officeart/2005/8/layout/list1"/>
    <dgm:cxn modelId="{3A376B8F-42F4-44B2-B84F-F847F2239E94}" type="presOf" srcId="{A16E2ACD-4835-4725-8DD3-29B8B790AA12}" destId="{E16C7456-DFD1-4E8C-9B7B-9F0446714CB4}" srcOrd="0" destOrd="0" presId="urn:microsoft.com/office/officeart/2005/8/layout/list1"/>
    <dgm:cxn modelId="{36C69F0C-8755-4578-996D-EDAD5851AC56}" srcId="{711D4493-FA46-42F4-A211-842DF72793B6}" destId="{3EF7C262-AB6C-4D7C-8FF3-FB0C0DF9D4A3}" srcOrd="7" destOrd="0" parTransId="{EB87EC6D-C902-4281-B796-FE59A5BFC8A0}" sibTransId="{7BCA09B1-B6F6-480F-8BAD-7E80F22497C6}"/>
    <dgm:cxn modelId="{5FBA0465-CC6C-4839-9EE4-76977CB9CDCB}" type="presOf" srcId="{3202BAA6-811E-417A-B44D-8BD1FFA0ED97}" destId="{1612B9CD-FC9C-4ACB-9CE9-E882B73E400D}" srcOrd="1" destOrd="0" presId="urn:microsoft.com/office/officeart/2005/8/layout/list1"/>
    <dgm:cxn modelId="{7372D09E-325C-4132-9D70-E49A7D64CACD}" type="presParOf" srcId="{47D67B2F-0FCB-4D43-97B5-5B0FB72A9159}" destId="{18484983-AD87-4437-9FCC-BE4665766312}" srcOrd="0" destOrd="0" presId="urn:microsoft.com/office/officeart/2005/8/layout/list1"/>
    <dgm:cxn modelId="{9CEAB1B5-47C8-41F7-B54E-72765F8422F0}" type="presParOf" srcId="{18484983-AD87-4437-9FCC-BE4665766312}" destId="{FC35058B-297E-4BA1-8C4A-BC47853DAD31}" srcOrd="0" destOrd="0" presId="urn:microsoft.com/office/officeart/2005/8/layout/list1"/>
    <dgm:cxn modelId="{D08DE042-2902-4D9B-B8A7-935D74071609}" type="presParOf" srcId="{18484983-AD87-4437-9FCC-BE4665766312}" destId="{FCE7483E-0674-41F9-8EC5-52EE73C9C575}" srcOrd="1" destOrd="0" presId="urn:microsoft.com/office/officeart/2005/8/layout/list1"/>
    <dgm:cxn modelId="{E8F35B93-25B0-4742-B89D-22B7E4350433}" type="presParOf" srcId="{47D67B2F-0FCB-4D43-97B5-5B0FB72A9159}" destId="{D875A5D4-14C2-40A0-AA6E-07BD517517F7}" srcOrd="1" destOrd="0" presId="urn:microsoft.com/office/officeart/2005/8/layout/list1"/>
    <dgm:cxn modelId="{0C3CBA81-8CCF-41E5-A6D2-B3F41F3BB96F}" type="presParOf" srcId="{47D67B2F-0FCB-4D43-97B5-5B0FB72A9159}" destId="{E9A56F2E-3016-4236-8EB5-A1E818A56990}" srcOrd="2" destOrd="0" presId="urn:microsoft.com/office/officeart/2005/8/layout/list1"/>
    <dgm:cxn modelId="{4C552CBE-08F9-4F4B-9547-75B2D37985E5}" type="presParOf" srcId="{47D67B2F-0FCB-4D43-97B5-5B0FB72A9159}" destId="{0988BAA5-4B40-484F-B09B-6CA7A086A7FB}" srcOrd="3" destOrd="0" presId="urn:microsoft.com/office/officeart/2005/8/layout/list1"/>
    <dgm:cxn modelId="{D259E34D-6915-4F70-99AD-541A7BEAC7C6}" type="presParOf" srcId="{47D67B2F-0FCB-4D43-97B5-5B0FB72A9159}" destId="{5991E3F4-36B1-4707-B610-EA2326AC0FDE}" srcOrd="4" destOrd="0" presId="urn:microsoft.com/office/officeart/2005/8/layout/list1"/>
    <dgm:cxn modelId="{B0A9FAF2-FDEC-47DC-B1BA-B4581CF114CC}" type="presParOf" srcId="{5991E3F4-36B1-4707-B610-EA2326AC0FDE}" destId="{E16C7456-DFD1-4E8C-9B7B-9F0446714CB4}" srcOrd="0" destOrd="0" presId="urn:microsoft.com/office/officeart/2005/8/layout/list1"/>
    <dgm:cxn modelId="{F6E93442-805E-45A1-8DD6-D05013982B96}" type="presParOf" srcId="{5991E3F4-36B1-4707-B610-EA2326AC0FDE}" destId="{A873156A-5ECA-472A-B731-4A7304972CBA}" srcOrd="1" destOrd="0" presId="urn:microsoft.com/office/officeart/2005/8/layout/list1"/>
    <dgm:cxn modelId="{7C076A70-4F6D-4D0D-80B4-E5F5706B40B8}" type="presParOf" srcId="{47D67B2F-0FCB-4D43-97B5-5B0FB72A9159}" destId="{05E934CD-791E-4AB9-A909-98EF9196139F}" srcOrd="5" destOrd="0" presId="urn:microsoft.com/office/officeart/2005/8/layout/list1"/>
    <dgm:cxn modelId="{AD862B5B-04FF-4F7B-BE89-DFDD50682B05}" type="presParOf" srcId="{47D67B2F-0FCB-4D43-97B5-5B0FB72A9159}" destId="{E7165535-E315-4BCA-AB52-D4CC7BF7A6BA}" srcOrd="6" destOrd="0" presId="urn:microsoft.com/office/officeart/2005/8/layout/list1"/>
    <dgm:cxn modelId="{ABDDFC09-6720-4FA8-913E-158173C86D55}" type="presParOf" srcId="{47D67B2F-0FCB-4D43-97B5-5B0FB72A9159}" destId="{0F61C951-2D66-4C35-9AEC-C44D7FB7FE50}" srcOrd="7" destOrd="0" presId="urn:microsoft.com/office/officeart/2005/8/layout/list1"/>
    <dgm:cxn modelId="{3335CE0B-E72B-4536-82A3-6A666B9B685F}" type="presParOf" srcId="{47D67B2F-0FCB-4D43-97B5-5B0FB72A9159}" destId="{A44FAD02-E38B-4753-9996-3B3C2E066F44}" srcOrd="8" destOrd="0" presId="urn:microsoft.com/office/officeart/2005/8/layout/list1"/>
    <dgm:cxn modelId="{4D2161E2-BFEF-49E1-B66A-C1369D51E124}" type="presParOf" srcId="{A44FAD02-E38B-4753-9996-3B3C2E066F44}" destId="{47283CB1-55A4-4538-9378-2263957F000B}" srcOrd="0" destOrd="0" presId="urn:microsoft.com/office/officeart/2005/8/layout/list1"/>
    <dgm:cxn modelId="{4E6DF7B1-C437-4BF0-B390-B25AFFF6AAB9}" type="presParOf" srcId="{A44FAD02-E38B-4753-9996-3B3C2E066F44}" destId="{3128CE20-7C4B-40CE-9D66-D49ABB83E3F2}" srcOrd="1" destOrd="0" presId="urn:microsoft.com/office/officeart/2005/8/layout/list1"/>
    <dgm:cxn modelId="{9E219D22-9998-4E66-8423-D2CDAB33CE8A}" type="presParOf" srcId="{47D67B2F-0FCB-4D43-97B5-5B0FB72A9159}" destId="{CC4C6B84-322B-4C3E-87FE-FAF0E5ADF398}" srcOrd="9" destOrd="0" presId="urn:microsoft.com/office/officeart/2005/8/layout/list1"/>
    <dgm:cxn modelId="{D5910B14-881E-4953-BC20-4733AF491EA4}" type="presParOf" srcId="{47D67B2F-0FCB-4D43-97B5-5B0FB72A9159}" destId="{986B2158-B536-4EB7-A1B3-C20BD5416185}" srcOrd="10" destOrd="0" presId="urn:microsoft.com/office/officeart/2005/8/layout/list1"/>
    <dgm:cxn modelId="{9A176CE6-E772-488B-8B96-5E522ABF2379}" type="presParOf" srcId="{47D67B2F-0FCB-4D43-97B5-5B0FB72A9159}" destId="{81EC1111-BB1C-4ACD-A47E-42D2A32417BC}" srcOrd="11" destOrd="0" presId="urn:microsoft.com/office/officeart/2005/8/layout/list1"/>
    <dgm:cxn modelId="{BE2FED78-5811-4659-AF96-81EB169088F8}" type="presParOf" srcId="{47D67B2F-0FCB-4D43-97B5-5B0FB72A9159}" destId="{A8BF262E-CC43-4349-983F-CA3F18BA4AD1}" srcOrd="12" destOrd="0" presId="urn:microsoft.com/office/officeart/2005/8/layout/list1"/>
    <dgm:cxn modelId="{AE4B3357-D81A-412C-8214-BDF475DFE21D}" type="presParOf" srcId="{A8BF262E-CC43-4349-983F-CA3F18BA4AD1}" destId="{98A1379D-F8C4-40BD-A7F3-7A94C2AB9F24}" srcOrd="0" destOrd="0" presId="urn:microsoft.com/office/officeart/2005/8/layout/list1"/>
    <dgm:cxn modelId="{271D491C-39EF-47D4-8308-DEA1707AEAFD}" type="presParOf" srcId="{A8BF262E-CC43-4349-983F-CA3F18BA4AD1}" destId="{2D866164-EB50-4E6A-A087-2930B284CC17}" srcOrd="1" destOrd="0" presId="urn:microsoft.com/office/officeart/2005/8/layout/list1"/>
    <dgm:cxn modelId="{B6A4FD29-1DDD-4504-933F-C3D9630BE755}" type="presParOf" srcId="{47D67B2F-0FCB-4D43-97B5-5B0FB72A9159}" destId="{1AB16847-A2E8-41BE-9770-2216FAA92ACD}" srcOrd="13" destOrd="0" presId="urn:microsoft.com/office/officeart/2005/8/layout/list1"/>
    <dgm:cxn modelId="{5EEB923F-782E-4D4C-AAD5-3736CD813843}" type="presParOf" srcId="{47D67B2F-0FCB-4D43-97B5-5B0FB72A9159}" destId="{08D8B541-9FE0-4235-A75D-4F97960CEAA6}" srcOrd="14" destOrd="0" presId="urn:microsoft.com/office/officeart/2005/8/layout/list1"/>
    <dgm:cxn modelId="{702E573A-842D-471D-B7A3-462F5631BC90}" type="presParOf" srcId="{47D67B2F-0FCB-4D43-97B5-5B0FB72A9159}" destId="{C6EE9A13-92B1-4217-9123-01EAF54B05C4}" srcOrd="15" destOrd="0" presId="urn:microsoft.com/office/officeart/2005/8/layout/list1"/>
    <dgm:cxn modelId="{B7B0ED5C-1B0F-4CDB-A30E-3E9BE92E9E9C}" type="presParOf" srcId="{47D67B2F-0FCB-4D43-97B5-5B0FB72A9159}" destId="{A629706C-E804-494E-B44A-880A8E935405}" srcOrd="16" destOrd="0" presId="urn:microsoft.com/office/officeart/2005/8/layout/list1"/>
    <dgm:cxn modelId="{C72D982B-7B30-4215-B954-9599B3003DBB}" type="presParOf" srcId="{A629706C-E804-494E-B44A-880A8E935405}" destId="{12FBA9D7-31EF-4110-A7C0-6194C7B247D0}" srcOrd="0" destOrd="0" presId="urn:microsoft.com/office/officeart/2005/8/layout/list1"/>
    <dgm:cxn modelId="{5D8329DF-280E-47EC-931F-F040CFE0E1FC}" type="presParOf" srcId="{A629706C-E804-494E-B44A-880A8E935405}" destId="{43E2A1DD-E020-4F26-9F36-1D500BFAB0B3}" srcOrd="1" destOrd="0" presId="urn:microsoft.com/office/officeart/2005/8/layout/list1"/>
    <dgm:cxn modelId="{24F8AC19-966E-4C3D-A025-70BE8865B1E7}" type="presParOf" srcId="{47D67B2F-0FCB-4D43-97B5-5B0FB72A9159}" destId="{296C638D-DAB5-4453-96BA-764E9F1D5B95}" srcOrd="17" destOrd="0" presId="urn:microsoft.com/office/officeart/2005/8/layout/list1"/>
    <dgm:cxn modelId="{2C8D8F92-8165-4057-B4EB-E51155D58964}" type="presParOf" srcId="{47D67B2F-0FCB-4D43-97B5-5B0FB72A9159}" destId="{BFE70058-182B-4DA8-AF86-81FE02A072A9}" srcOrd="18" destOrd="0" presId="urn:microsoft.com/office/officeart/2005/8/layout/list1"/>
    <dgm:cxn modelId="{973682F0-4A50-499F-9725-14D98239790A}" type="presParOf" srcId="{47D67B2F-0FCB-4D43-97B5-5B0FB72A9159}" destId="{9AA6EAC4-28E9-4093-A435-C03D75945D34}" srcOrd="19" destOrd="0" presId="urn:microsoft.com/office/officeart/2005/8/layout/list1"/>
    <dgm:cxn modelId="{4030A378-71A3-4C76-B105-8EB50A8C857F}" type="presParOf" srcId="{47D67B2F-0FCB-4D43-97B5-5B0FB72A9159}" destId="{725A8383-6D0B-4D2E-AABF-0325580F443E}" srcOrd="20" destOrd="0" presId="urn:microsoft.com/office/officeart/2005/8/layout/list1"/>
    <dgm:cxn modelId="{07DF98DD-6935-4270-A837-41A11AAC8F54}" type="presParOf" srcId="{725A8383-6D0B-4D2E-AABF-0325580F443E}" destId="{D57628E1-2830-4DBB-B45F-47D3CA6BC128}" srcOrd="0" destOrd="0" presId="urn:microsoft.com/office/officeart/2005/8/layout/list1"/>
    <dgm:cxn modelId="{ABF8ED68-42F5-4956-833A-46DD7D58A2B4}" type="presParOf" srcId="{725A8383-6D0B-4D2E-AABF-0325580F443E}" destId="{DB74E12A-0E8B-4C63-95A6-9AFD0B32F680}" srcOrd="1" destOrd="0" presId="urn:microsoft.com/office/officeart/2005/8/layout/list1"/>
    <dgm:cxn modelId="{936BABE0-53F3-4470-9091-929FBE41B350}" type="presParOf" srcId="{47D67B2F-0FCB-4D43-97B5-5B0FB72A9159}" destId="{F2139FFC-5F65-4736-BF8F-0C0C49B16FE2}" srcOrd="21" destOrd="0" presId="urn:microsoft.com/office/officeart/2005/8/layout/list1"/>
    <dgm:cxn modelId="{CE2E1195-160A-46D3-835A-2658C07ADB8B}" type="presParOf" srcId="{47D67B2F-0FCB-4D43-97B5-5B0FB72A9159}" destId="{8CED9897-1657-4B42-8481-1E79AA14191D}" srcOrd="22" destOrd="0" presId="urn:microsoft.com/office/officeart/2005/8/layout/list1"/>
    <dgm:cxn modelId="{7A916E59-E57A-4923-A4F0-D17F073CA556}" type="presParOf" srcId="{47D67B2F-0FCB-4D43-97B5-5B0FB72A9159}" destId="{7F0C0D31-CD55-477F-8CE0-C0608A9059F6}" srcOrd="23" destOrd="0" presId="urn:microsoft.com/office/officeart/2005/8/layout/list1"/>
    <dgm:cxn modelId="{3F86282A-005F-473D-8242-5024830361B3}" type="presParOf" srcId="{47D67B2F-0FCB-4D43-97B5-5B0FB72A9159}" destId="{9BEC187C-8250-48F1-BB3F-25D0EB2D9ADC}" srcOrd="24" destOrd="0" presId="urn:microsoft.com/office/officeart/2005/8/layout/list1"/>
    <dgm:cxn modelId="{80F33CF8-38B8-4C11-AC52-03D170C1D0DE}" type="presParOf" srcId="{9BEC187C-8250-48F1-BB3F-25D0EB2D9ADC}" destId="{F6176E11-2895-4B88-9587-24F9C08E5CB0}" srcOrd="0" destOrd="0" presId="urn:microsoft.com/office/officeart/2005/8/layout/list1"/>
    <dgm:cxn modelId="{66ADD240-856A-4BD9-ACB8-D17AF7877B31}" type="presParOf" srcId="{9BEC187C-8250-48F1-BB3F-25D0EB2D9ADC}" destId="{4EE55751-A334-4F68-8D78-62A52A4845A4}" srcOrd="1" destOrd="0" presId="urn:microsoft.com/office/officeart/2005/8/layout/list1"/>
    <dgm:cxn modelId="{77B980B0-8BE6-42F1-8F92-7EEED0E61286}" type="presParOf" srcId="{47D67B2F-0FCB-4D43-97B5-5B0FB72A9159}" destId="{36B0F485-C15A-418E-8DE2-0756A8A4D27C}" srcOrd="25" destOrd="0" presId="urn:microsoft.com/office/officeart/2005/8/layout/list1"/>
    <dgm:cxn modelId="{AA6FAF5E-3ADA-41DB-A32F-0C153D9078B9}" type="presParOf" srcId="{47D67B2F-0FCB-4D43-97B5-5B0FB72A9159}" destId="{D553CD4B-BA0B-409B-A900-EF54A67DE473}" srcOrd="26" destOrd="0" presId="urn:microsoft.com/office/officeart/2005/8/layout/list1"/>
    <dgm:cxn modelId="{532B5863-796D-44CB-BB48-8983A253E236}" type="presParOf" srcId="{47D67B2F-0FCB-4D43-97B5-5B0FB72A9159}" destId="{3BFA4F40-A5FC-4BDB-B31F-9CFF3F2B83A5}" srcOrd="27" destOrd="0" presId="urn:microsoft.com/office/officeart/2005/8/layout/list1"/>
    <dgm:cxn modelId="{CFCA55A6-8A91-40A9-B768-C429EFF0AD8B}" type="presParOf" srcId="{47D67B2F-0FCB-4D43-97B5-5B0FB72A9159}" destId="{65282367-5491-4C2B-9323-B0D84394C4FF}" srcOrd="28" destOrd="0" presId="urn:microsoft.com/office/officeart/2005/8/layout/list1"/>
    <dgm:cxn modelId="{42053075-FE79-4A23-8CDB-71E1B7789CCD}" type="presParOf" srcId="{65282367-5491-4C2B-9323-B0D84394C4FF}" destId="{42B4A73B-E23F-434F-BD5E-CF74C9ECEF67}" srcOrd="0" destOrd="0" presId="urn:microsoft.com/office/officeart/2005/8/layout/list1"/>
    <dgm:cxn modelId="{5E920858-140A-4A5A-BA81-DF2081E56627}" type="presParOf" srcId="{65282367-5491-4C2B-9323-B0D84394C4FF}" destId="{0FA4BE1A-B7E1-465E-8DFC-433EC19230F6}" srcOrd="1" destOrd="0" presId="urn:microsoft.com/office/officeart/2005/8/layout/list1"/>
    <dgm:cxn modelId="{F33A10A3-69DC-4305-AA55-D42AD3FE7752}" type="presParOf" srcId="{47D67B2F-0FCB-4D43-97B5-5B0FB72A9159}" destId="{E0272C44-127F-418F-9F78-B3A71294832F}" srcOrd="29" destOrd="0" presId="urn:microsoft.com/office/officeart/2005/8/layout/list1"/>
    <dgm:cxn modelId="{D9FC4AD0-A505-4869-9ED4-7398D5BABCCA}" type="presParOf" srcId="{47D67B2F-0FCB-4D43-97B5-5B0FB72A9159}" destId="{5A1C4CD9-6E5E-40D0-9E37-C6331B9E961E}" srcOrd="30" destOrd="0" presId="urn:microsoft.com/office/officeart/2005/8/layout/list1"/>
    <dgm:cxn modelId="{A1D2151F-496D-478F-8A17-1A5AA3F9CCAC}" type="presParOf" srcId="{47D67B2F-0FCB-4D43-97B5-5B0FB72A9159}" destId="{F897965E-C3E1-4996-9A3F-2F5ABE634237}" srcOrd="31" destOrd="0" presId="urn:microsoft.com/office/officeart/2005/8/layout/list1"/>
    <dgm:cxn modelId="{5BD39F9C-1392-40CF-BCF4-0F529D06FE2C}" type="presParOf" srcId="{47D67B2F-0FCB-4D43-97B5-5B0FB72A9159}" destId="{93787A88-9AEE-4602-BEE0-278E68B67402}" srcOrd="32" destOrd="0" presId="urn:microsoft.com/office/officeart/2005/8/layout/list1"/>
    <dgm:cxn modelId="{1ECD74D9-F619-4498-AE63-9C0B8E9339E8}" type="presParOf" srcId="{93787A88-9AEE-4602-BEE0-278E68B67402}" destId="{34E9E9C3-5C7A-4699-A078-F43C40FB0CA4}" srcOrd="0" destOrd="0" presId="urn:microsoft.com/office/officeart/2005/8/layout/list1"/>
    <dgm:cxn modelId="{42E196B2-CA60-410A-BE9A-66447C1659EC}" type="presParOf" srcId="{93787A88-9AEE-4602-BEE0-278E68B67402}" destId="{1612B9CD-FC9C-4ACB-9CE9-E882B73E400D}" srcOrd="1" destOrd="0" presId="urn:microsoft.com/office/officeart/2005/8/layout/list1"/>
    <dgm:cxn modelId="{D3CDD315-5DF3-449C-A8FA-24122B317E40}" type="presParOf" srcId="{47D67B2F-0FCB-4D43-97B5-5B0FB72A9159}" destId="{BD90B2CB-3A6A-4754-8348-AEDB17B55C9A}" srcOrd="33" destOrd="0" presId="urn:microsoft.com/office/officeart/2005/8/layout/list1"/>
    <dgm:cxn modelId="{ABF4B422-9CEB-46E3-87AF-5267123B5DE0}" type="presParOf" srcId="{47D67B2F-0FCB-4D43-97B5-5B0FB72A9159}" destId="{6A0FB823-DE6E-47B1-A90F-C7D9DC7BF9F6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1D4493-FA46-42F4-A211-842DF72793B6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72EC45-9BBA-419C-AB7F-E973941E4265}">
      <dgm:prSet phldrT="[Text]"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srgbClr val="7D8584"/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Financial Posting from other modules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172B008F-689B-4DAF-BD46-953764ED79BB}" type="parTrans" cxnId="{EB247C81-F043-419A-A28C-45F287C7F3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F4FD8B-B5EF-4D2C-8B4C-692208339EFF}" type="sibTrans" cxnId="{EB247C81-F043-419A-A28C-45F287C7F34F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18A53-17A5-4E04-B0E6-9ACED981B77F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Department / Head wise collections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01B1B405-85C4-4589-A7DB-D997228C5F0F}" type="parTrans" cxnId="{FB002EB9-F752-4CFD-A1F8-626C6DFB0F4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53EE2-DB17-4887-963F-A5BC1D6E26EC}" type="sibTrans" cxnId="{FB002EB9-F752-4CFD-A1F8-626C6DFB0F4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BC640-D734-4AC2-953E-482AFFCCC2E8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Journal Voucher Entries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5634829-B0AD-40C1-9C64-EC3825341D23}" type="parTrans" cxnId="{72EB2DE3-7141-4CCC-A601-17CB3E868B5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5088E-966B-4435-A1E4-007F6BACDCC2}" type="sibTrans" cxnId="{72EB2DE3-7141-4CCC-A601-17CB3E868B5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8CE64C-87C3-4CCB-A105-25A922F0C525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Cash / Bank Payments to suppliers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BEB8CD8F-26D7-4B5B-BE3F-497C40461D88}" type="parTrans" cxnId="{2CFDDA6E-4C78-43C3-A60C-F0107721DB7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393CC-DB20-4BA9-9B1F-A1B25C313D93}" type="sibTrans" cxnId="{2CFDDA6E-4C78-43C3-A60C-F0107721DB74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FE268-CAC4-4A6C-88AC-5A5A6DA2DCFA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Bank Reconciliations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AA063663-CBDC-4CB6-A811-0A9919B8D6D5}" type="parTrans" cxnId="{A290A6A2-F8B9-491D-B687-F556BDC6494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E9530-0AA1-4498-9F42-C0B8A522542C}" type="sibTrans" cxnId="{A290A6A2-F8B9-491D-B687-F556BDC6494C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3FCAA-A2D8-4266-B89E-D6703C64ABB7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Credit Notes / Debit Notes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716FDE1-D1D8-4437-8198-7492ADEE9FD2}" type="parTrans" cxnId="{30617E8E-3D7A-4FE8-BC00-19A60BE10C7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FF0586-0845-4F86-BC53-9EBE5F0EEE09}" type="sibTrans" cxnId="{30617E8E-3D7A-4FE8-BC00-19A60BE10C7E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7F854-981F-4D06-B9AE-8E8E40AAF9B1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Trial Balance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6E71F75-3B1B-43EA-88F1-1FF0C0462582}" type="parTrans" cxnId="{2F2B04B1-247A-4B72-BBA7-E1879A2DC70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81556B-9E61-45D8-AEF1-7E2FF722A466}" type="sibTrans" cxnId="{2F2B04B1-247A-4B72-BBA7-E1879A2DC70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C1F840-0E21-4DBD-AE93-CB285F475349}">
      <dgm:prSet/>
      <dgm:spPr>
        <a:solidFill>
          <a:srgbClr val="1E6F7A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Profit &amp; Loss and Balance Sheet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788B08A1-9867-401A-92E9-00887A694A2A}" type="parTrans" cxnId="{F30BA42D-6A57-4B36-BCA4-0C107308B31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6C086-715D-4289-9298-A2DE6F45BA97}" type="sibTrans" cxnId="{F30BA42D-6A57-4B36-BCA4-0C107308B313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609A5-CB87-485C-BCBB-383ABDD74C44}">
      <dgm:prSet/>
      <dgm:spPr>
        <a:solidFill>
          <a:srgbClr val="00B050"/>
        </a:solidFill>
        <a:ln>
          <a:noFill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Audit Trail from Financial Books to Ledger Entries</a:t>
          </a:r>
        </a:p>
      </dgm:t>
      <dgm:extLst>
        <a:ext uri="{E40237B7-FDA0-4F09-8148-C483321AD2D9}">
          <dgm14:cNvPr xmlns:dgm14="http://schemas.microsoft.com/office/drawing/2010/diagram" id="0" name="">
            <a:hlinkHover xmlns:r="http://schemas.openxmlformats.org/officeDocument/2006/relationships" r:id="" action="ppaction://noaction" highlightClick="1"/>
          </dgm14:cNvPr>
        </a:ext>
      </dgm:extLst>
    </dgm:pt>
    <dgm:pt modelId="{9D570EFF-9ED3-4DFF-B9C2-ECAE76F76BF9}" type="parTrans" cxnId="{08D2CC69-0C2A-43E1-B598-DB202B34B9E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3AB863-6084-49FB-9EEA-8A79532EBEC6}" type="sibTrans" cxnId="{08D2CC69-0C2A-43E1-B598-DB202B34B9EB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D67B2F-0FCB-4D43-97B5-5B0FB72A9159}" type="pres">
      <dgm:prSet presAssocID="{711D4493-FA46-42F4-A211-842DF7279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84983-AD87-4437-9FCC-BE4665766312}" type="pres">
      <dgm:prSet presAssocID="{8772EC45-9BBA-419C-AB7F-E973941E4265}" presName="parentLin" presStyleCnt="0"/>
      <dgm:spPr/>
    </dgm:pt>
    <dgm:pt modelId="{FC35058B-297E-4BA1-8C4A-BC47853DAD31}" type="pres">
      <dgm:prSet presAssocID="{8772EC45-9BBA-419C-AB7F-E973941E4265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FCE7483E-0674-41F9-8EC5-52EE73C9C575}" type="pres">
      <dgm:prSet presAssocID="{8772EC45-9BBA-419C-AB7F-E973941E4265}" presName="parentText" presStyleLbl="node1" presStyleIdx="0" presStyleCnt="9">
        <dgm:presLayoutVars>
          <dgm:chMax val="0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D875A5D4-14C2-40A0-AA6E-07BD517517F7}" type="pres">
      <dgm:prSet presAssocID="{8772EC45-9BBA-419C-AB7F-E973941E4265}" presName="negativeSpace" presStyleCnt="0"/>
      <dgm:spPr/>
    </dgm:pt>
    <dgm:pt modelId="{E9A56F2E-3016-4236-8EB5-A1E818A56990}" type="pres">
      <dgm:prSet presAssocID="{8772EC45-9BBA-419C-AB7F-E973941E4265}" presName="childText" presStyleLbl="conFgAcc1" presStyleIdx="0" presStyleCnt="9">
        <dgm:presLayoutVars>
          <dgm:bulletEnabled val="1"/>
        </dgm:presLayoutVars>
      </dgm:prSet>
      <dgm:spPr>
        <a:solidFill>
          <a:srgbClr val="00B050">
            <a:alpha val="1700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988BAA5-4B40-484F-B09B-6CA7A086A7FB}" type="pres">
      <dgm:prSet presAssocID="{BBF4FD8B-B5EF-4D2C-8B4C-692208339EFF}" presName="spaceBetweenRectangles" presStyleCnt="0"/>
      <dgm:spPr/>
    </dgm:pt>
    <dgm:pt modelId="{72AEA41F-F28C-4EB7-AD32-CD7DF5480EDB}" type="pres">
      <dgm:prSet presAssocID="{A8518A53-17A5-4E04-B0E6-9ACED981B77F}" presName="parentLin" presStyleCnt="0"/>
      <dgm:spPr/>
    </dgm:pt>
    <dgm:pt modelId="{D6BC62E4-A106-4614-B8E6-F919ABE40151}" type="pres">
      <dgm:prSet presAssocID="{A8518A53-17A5-4E04-B0E6-9ACED981B77F}" presName="parentLeftMargin" presStyleLbl="node1" presStyleIdx="0" presStyleCnt="9"/>
      <dgm:spPr/>
      <dgm:t>
        <a:bodyPr/>
        <a:lstStyle/>
        <a:p>
          <a:endParaRPr lang="en-US"/>
        </a:p>
      </dgm:t>
    </dgm:pt>
    <dgm:pt modelId="{B28DE028-17CF-4930-BEAA-EA9498C6FF8C}" type="pres">
      <dgm:prSet presAssocID="{A8518A53-17A5-4E04-B0E6-9ACED981B77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D2B01-8D4D-4D61-BAAA-9174D599CF5F}" type="pres">
      <dgm:prSet presAssocID="{A8518A53-17A5-4E04-B0E6-9ACED981B77F}" presName="negativeSpace" presStyleCnt="0"/>
      <dgm:spPr/>
    </dgm:pt>
    <dgm:pt modelId="{43325764-D0DA-4854-A5A5-5E30AAABEEA3}" type="pres">
      <dgm:prSet presAssocID="{A8518A53-17A5-4E04-B0E6-9ACED981B77F}" presName="childText" presStyleLbl="conFgAcc1" presStyleIdx="1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3025ABE-F99F-4E6B-9D02-4830A9913109}" type="pres">
      <dgm:prSet presAssocID="{01853EE2-DB17-4887-963F-A5BC1D6E26EC}" presName="spaceBetweenRectangles" presStyleCnt="0"/>
      <dgm:spPr/>
    </dgm:pt>
    <dgm:pt modelId="{6DA175B0-856B-4454-A97A-20563C987AD4}" type="pres">
      <dgm:prSet presAssocID="{7A3BC640-D734-4AC2-953E-482AFFCCC2E8}" presName="parentLin" presStyleCnt="0"/>
      <dgm:spPr/>
    </dgm:pt>
    <dgm:pt modelId="{5321E238-76FD-4716-949C-AFBFA6CD868B}" type="pres">
      <dgm:prSet presAssocID="{7A3BC640-D734-4AC2-953E-482AFFCCC2E8}" presName="parentLeftMargin" presStyleLbl="node1" presStyleIdx="1" presStyleCnt="9"/>
      <dgm:spPr/>
      <dgm:t>
        <a:bodyPr/>
        <a:lstStyle/>
        <a:p>
          <a:endParaRPr lang="en-US"/>
        </a:p>
      </dgm:t>
    </dgm:pt>
    <dgm:pt modelId="{D7FC6B76-86A6-469B-BB24-BB6C08E95E56}" type="pres">
      <dgm:prSet presAssocID="{7A3BC640-D734-4AC2-953E-482AFFCCC2E8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D90B8-2400-438A-A77B-890021A355F1}" type="pres">
      <dgm:prSet presAssocID="{7A3BC640-D734-4AC2-953E-482AFFCCC2E8}" presName="negativeSpace" presStyleCnt="0"/>
      <dgm:spPr/>
    </dgm:pt>
    <dgm:pt modelId="{20F3B130-B237-4AB5-A34D-531513220726}" type="pres">
      <dgm:prSet presAssocID="{7A3BC640-D734-4AC2-953E-482AFFCCC2E8}" presName="childText" presStyleLbl="conFgAcc1" presStyleIdx="2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A2F7347D-3017-40D7-9EB5-7E3109469E1A}" type="pres">
      <dgm:prSet presAssocID="{C725088E-966B-4435-A1E4-007F6BACDCC2}" presName="spaceBetweenRectangles" presStyleCnt="0"/>
      <dgm:spPr/>
    </dgm:pt>
    <dgm:pt modelId="{58E16D21-16A7-44D0-85A3-1B779FA35C09}" type="pres">
      <dgm:prSet presAssocID="{978CE64C-87C3-4CCB-A105-25A922F0C525}" presName="parentLin" presStyleCnt="0"/>
      <dgm:spPr/>
    </dgm:pt>
    <dgm:pt modelId="{CA3A4D24-A5DE-457F-9FAB-319D1334FCC0}" type="pres">
      <dgm:prSet presAssocID="{978CE64C-87C3-4CCB-A105-25A922F0C525}" presName="parentLeftMargin" presStyleLbl="node1" presStyleIdx="2" presStyleCnt="9"/>
      <dgm:spPr/>
      <dgm:t>
        <a:bodyPr/>
        <a:lstStyle/>
        <a:p>
          <a:endParaRPr lang="en-US"/>
        </a:p>
      </dgm:t>
    </dgm:pt>
    <dgm:pt modelId="{F045BC43-6349-472A-9FB6-FC0FF98DCB6B}" type="pres">
      <dgm:prSet presAssocID="{978CE64C-87C3-4CCB-A105-25A922F0C52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D28BC-7BB8-41B4-8C8E-88E821E4086E}" type="pres">
      <dgm:prSet presAssocID="{978CE64C-87C3-4CCB-A105-25A922F0C525}" presName="negativeSpace" presStyleCnt="0"/>
      <dgm:spPr/>
    </dgm:pt>
    <dgm:pt modelId="{D80695A7-4D01-4523-9B4A-24965A52749F}" type="pres">
      <dgm:prSet presAssocID="{978CE64C-87C3-4CCB-A105-25A922F0C525}" presName="childText" presStyleLbl="conFgAcc1" presStyleIdx="3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6EB6B1F-8159-41CA-814A-FD8D82A311EE}" type="pres">
      <dgm:prSet presAssocID="{C10393CC-DB20-4BA9-9B1F-A1B25C313D93}" presName="spaceBetweenRectangles" presStyleCnt="0"/>
      <dgm:spPr/>
    </dgm:pt>
    <dgm:pt modelId="{CE88F582-3939-4B2E-A735-AFDA87753662}" type="pres">
      <dgm:prSet presAssocID="{0CAFE268-CAC4-4A6C-88AC-5A5A6DA2DCFA}" presName="parentLin" presStyleCnt="0"/>
      <dgm:spPr/>
    </dgm:pt>
    <dgm:pt modelId="{61ADE3D7-10CB-49CE-A567-1D7CBB8942A6}" type="pres">
      <dgm:prSet presAssocID="{0CAFE268-CAC4-4A6C-88AC-5A5A6DA2DCFA}" presName="parentLeftMargin" presStyleLbl="node1" presStyleIdx="3" presStyleCnt="9"/>
      <dgm:spPr/>
      <dgm:t>
        <a:bodyPr/>
        <a:lstStyle/>
        <a:p>
          <a:endParaRPr lang="en-US"/>
        </a:p>
      </dgm:t>
    </dgm:pt>
    <dgm:pt modelId="{83A09CD7-EC88-4F2F-A5F1-698655876615}" type="pres">
      <dgm:prSet presAssocID="{0CAFE268-CAC4-4A6C-88AC-5A5A6DA2DCFA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7CD4B-E40F-49A8-9C30-087AA1D04A8D}" type="pres">
      <dgm:prSet presAssocID="{0CAFE268-CAC4-4A6C-88AC-5A5A6DA2DCFA}" presName="negativeSpace" presStyleCnt="0"/>
      <dgm:spPr/>
    </dgm:pt>
    <dgm:pt modelId="{E51D716B-682D-4373-A651-F3AEB07E415B}" type="pres">
      <dgm:prSet presAssocID="{0CAFE268-CAC4-4A6C-88AC-5A5A6DA2DCFA}" presName="childText" presStyleLbl="conFgAcc1" presStyleIdx="4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5FF44F4E-B212-4C0D-9CF3-CE00244F268F}" type="pres">
      <dgm:prSet presAssocID="{5C3E9530-0AA1-4498-9F42-C0B8A522542C}" presName="spaceBetweenRectangles" presStyleCnt="0"/>
      <dgm:spPr/>
    </dgm:pt>
    <dgm:pt modelId="{0465566C-337F-4D5B-BCA0-8314D2CBE7C4}" type="pres">
      <dgm:prSet presAssocID="{CA73FCAA-A2D8-4266-B89E-D6703C64ABB7}" presName="parentLin" presStyleCnt="0"/>
      <dgm:spPr/>
    </dgm:pt>
    <dgm:pt modelId="{E5B6214F-C329-4C51-B28C-4FA1632AAF69}" type="pres">
      <dgm:prSet presAssocID="{CA73FCAA-A2D8-4266-B89E-D6703C64ABB7}" presName="parentLeftMargin" presStyleLbl="node1" presStyleIdx="4" presStyleCnt="9"/>
      <dgm:spPr/>
      <dgm:t>
        <a:bodyPr/>
        <a:lstStyle/>
        <a:p>
          <a:endParaRPr lang="en-US"/>
        </a:p>
      </dgm:t>
    </dgm:pt>
    <dgm:pt modelId="{110B6AFD-CB09-4DDD-9E7D-83C7C400141F}" type="pres">
      <dgm:prSet presAssocID="{CA73FCAA-A2D8-4266-B89E-D6703C64ABB7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59625-CC3F-4DFF-A854-095A15642DC2}" type="pres">
      <dgm:prSet presAssocID="{CA73FCAA-A2D8-4266-B89E-D6703C64ABB7}" presName="negativeSpace" presStyleCnt="0"/>
      <dgm:spPr/>
    </dgm:pt>
    <dgm:pt modelId="{B9F3E894-DB4A-4412-9918-AC03D9806E79}" type="pres">
      <dgm:prSet presAssocID="{CA73FCAA-A2D8-4266-B89E-D6703C64ABB7}" presName="childText" presStyleLbl="conFgAcc1" presStyleIdx="5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06A35140-5D90-48F0-8419-060593CB12AE}" type="pres">
      <dgm:prSet presAssocID="{69FF0586-0845-4F86-BC53-9EBE5F0EEE09}" presName="spaceBetweenRectangles" presStyleCnt="0"/>
      <dgm:spPr/>
    </dgm:pt>
    <dgm:pt modelId="{71B9FCC0-91B1-4004-A832-7AA64F4BD1FC}" type="pres">
      <dgm:prSet presAssocID="{4587F854-981F-4D06-B9AE-8E8E40AAF9B1}" presName="parentLin" presStyleCnt="0"/>
      <dgm:spPr/>
    </dgm:pt>
    <dgm:pt modelId="{A1E7A5FF-1BCF-4821-B6FC-D4B6CD3B6F5E}" type="pres">
      <dgm:prSet presAssocID="{4587F854-981F-4D06-B9AE-8E8E40AAF9B1}" presName="parentLeftMargin" presStyleLbl="node1" presStyleIdx="5" presStyleCnt="9"/>
      <dgm:spPr/>
      <dgm:t>
        <a:bodyPr/>
        <a:lstStyle/>
        <a:p>
          <a:endParaRPr lang="en-US"/>
        </a:p>
      </dgm:t>
    </dgm:pt>
    <dgm:pt modelId="{2C7CBF4B-3D33-4963-92DC-603C3B42A5D1}" type="pres">
      <dgm:prSet presAssocID="{4587F854-981F-4D06-B9AE-8E8E40AAF9B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A2A06-EC6F-437B-800A-D6C6BE1E9BE4}" type="pres">
      <dgm:prSet presAssocID="{4587F854-981F-4D06-B9AE-8E8E40AAF9B1}" presName="negativeSpace" presStyleCnt="0"/>
      <dgm:spPr/>
    </dgm:pt>
    <dgm:pt modelId="{48169CD1-DDC9-4462-981C-4C786C1CE42B}" type="pres">
      <dgm:prSet presAssocID="{4587F854-981F-4D06-B9AE-8E8E40AAF9B1}" presName="childText" presStyleLbl="conFgAcc1" presStyleIdx="6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97FBF0E0-AE5B-4481-9EC3-0285F3F17BDD}" type="pres">
      <dgm:prSet presAssocID="{1981556B-9E61-45D8-AEF1-7E2FF722A466}" presName="spaceBetweenRectangles" presStyleCnt="0"/>
      <dgm:spPr/>
    </dgm:pt>
    <dgm:pt modelId="{64132B6A-6941-4678-A694-D138F2BF0942}" type="pres">
      <dgm:prSet presAssocID="{CCC1F840-0E21-4DBD-AE93-CB285F475349}" presName="parentLin" presStyleCnt="0"/>
      <dgm:spPr/>
    </dgm:pt>
    <dgm:pt modelId="{B359A86D-2AE7-4718-A967-6431A1A485E6}" type="pres">
      <dgm:prSet presAssocID="{CCC1F840-0E21-4DBD-AE93-CB285F475349}" presName="parentLeftMargin" presStyleLbl="node1" presStyleIdx="6" presStyleCnt="9"/>
      <dgm:spPr/>
      <dgm:t>
        <a:bodyPr/>
        <a:lstStyle/>
        <a:p>
          <a:endParaRPr lang="en-US"/>
        </a:p>
      </dgm:t>
    </dgm:pt>
    <dgm:pt modelId="{5BA4EB34-EA0B-4866-9BFA-6F9B0F09E71D}" type="pres">
      <dgm:prSet presAssocID="{CCC1F840-0E21-4DBD-AE93-CB285F47534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5F162-E8E2-4198-9607-0694B27CA47D}" type="pres">
      <dgm:prSet presAssocID="{CCC1F840-0E21-4DBD-AE93-CB285F475349}" presName="negativeSpace" presStyleCnt="0"/>
      <dgm:spPr/>
    </dgm:pt>
    <dgm:pt modelId="{ED2353B7-FA79-4365-B773-48900A15585B}" type="pres">
      <dgm:prSet presAssocID="{CCC1F840-0E21-4DBD-AE93-CB285F475349}" presName="childText" presStyleLbl="conFgAcc1" presStyleIdx="7" presStyleCnt="9">
        <dgm:presLayoutVars>
          <dgm:bulletEnabled val="1"/>
        </dgm:presLayoutVars>
      </dgm:prSet>
      <dgm:spPr>
        <a:solidFill>
          <a:srgbClr val="C8D4D2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  <dgm:pt modelId="{A1397978-DFE7-401C-9A54-4469318D90B6}" type="pres">
      <dgm:prSet presAssocID="{BFB6C086-715D-4289-9298-A2DE6F45BA97}" presName="spaceBetweenRectangles" presStyleCnt="0"/>
      <dgm:spPr/>
    </dgm:pt>
    <dgm:pt modelId="{681D8234-8435-4BC9-B8D0-485FC8816DAC}" type="pres">
      <dgm:prSet presAssocID="{C2E609A5-CB87-485C-BCBB-383ABDD74C44}" presName="parentLin" presStyleCnt="0"/>
      <dgm:spPr/>
    </dgm:pt>
    <dgm:pt modelId="{66712982-FA71-49E8-B9FB-C83EC1721466}" type="pres">
      <dgm:prSet presAssocID="{C2E609A5-CB87-485C-BCBB-383ABDD74C44}" presName="parentLeftMargin" presStyleLbl="node1" presStyleIdx="7" presStyleCnt="9"/>
      <dgm:spPr/>
      <dgm:t>
        <a:bodyPr/>
        <a:lstStyle/>
        <a:p>
          <a:endParaRPr lang="en-US"/>
        </a:p>
      </dgm:t>
    </dgm:pt>
    <dgm:pt modelId="{A9961BA9-022F-47F4-9D4D-4AE62D2259C9}" type="pres">
      <dgm:prSet presAssocID="{C2E609A5-CB87-485C-BCBB-383ABDD74C4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FA55C-96A2-48E7-8C78-F26644BEBF30}" type="pres">
      <dgm:prSet presAssocID="{C2E609A5-CB87-485C-BCBB-383ABDD74C44}" presName="negativeSpace" presStyleCnt="0"/>
      <dgm:spPr/>
    </dgm:pt>
    <dgm:pt modelId="{B706EFAF-1EEC-4B29-96D0-43CD82C0D424}" type="pres">
      <dgm:prSet presAssocID="{C2E609A5-CB87-485C-BCBB-383ABDD74C44}" presName="childText" presStyleLbl="conFgAcc1" presStyleIdx="8" presStyleCnt="9">
        <dgm:presLayoutVars>
          <dgm:bulletEnabled val="1"/>
        </dgm:presLayoutVars>
      </dgm:prSet>
      <dgm:spPr>
        <a:solidFill>
          <a:srgbClr val="C3DFCA">
            <a:alpha val="90000"/>
          </a:srgbClr>
        </a:solidFill>
        <a:ln>
          <a:noFill/>
        </a:ln>
      </dgm:spPr>
      <dgm:t>
        <a:bodyPr/>
        <a:lstStyle/>
        <a:p>
          <a:endParaRPr lang="en-US"/>
        </a:p>
      </dgm:t>
    </dgm:pt>
  </dgm:ptLst>
  <dgm:cxnLst>
    <dgm:cxn modelId="{FB002EB9-F752-4CFD-A1F8-626C6DFB0F4D}" srcId="{711D4493-FA46-42F4-A211-842DF72793B6}" destId="{A8518A53-17A5-4E04-B0E6-9ACED981B77F}" srcOrd="1" destOrd="0" parTransId="{01B1B405-85C4-4589-A7DB-D997228C5F0F}" sibTransId="{01853EE2-DB17-4887-963F-A5BC1D6E26EC}"/>
    <dgm:cxn modelId="{EB247C81-F043-419A-A28C-45F287C7F34F}" srcId="{711D4493-FA46-42F4-A211-842DF72793B6}" destId="{8772EC45-9BBA-419C-AB7F-E973941E4265}" srcOrd="0" destOrd="0" parTransId="{172B008F-689B-4DAF-BD46-953764ED79BB}" sibTransId="{BBF4FD8B-B5EF-4D2C-8B4C-692208339EFF}"/>
    <dgm:cxn modelId="{89B2323A-32D8-4187-B539-24A961675283}" type="presOf" srcId="{CA73FCAA-A2D8-4266-B89E-D6703C64ABB7}" destId="{110B6AFD-CB09-4DDD-9E7D-83C7C400141F}" srcOrd="1" destOrd="0" presId="urn:microsoft.com/office/officeart/2005/8/layout/list1"/>
    <dgm:cxn modelId="{F30BA42D-6A57-4B36-BCA4-0C107308B313}" srcId="{711D4493-FA46-42F4-A211-842DF72793B6}" destId="{CCC1F840-0E21-4DBD-AE93-CB285F475349}" srcOrd="7" destOrd="0" parTransId="{788B08A1-9867-401A-92E9-00887A694A2A}" sibTransId="{BFB6C086-715D-4289-9298-A2DE6F45BA97}"/>
    <dgm:cxn modelId="{07A1D8F1-9A4F-4CFB-968D-308D55F7826A}" type="presOf" srcId="{0CAFE268-CAC4-4A6C-88AC-5A5A6DA2DCFA}" destId="{61ADE3D7-10CB-49CE-A567-1D7CBB8942A6}" srcOrd="0" destOrd="0" presId="urn:microsoft.com/office/officeart/2005/8/layout/list1"/>
    <dgm:cxn modelId="{6363969D-CCE3-46E8-9713-5BCA6A6E02C2}" type="presOf" srcId="{4587F854-981F-4D06-B9AE-8E8E40AAF9B1}" destId="{2C7CBF4B-3D33-4963-92DC-603C3B42A5D1}" srcOrd="1" destOrd="0" presId="urn:microsoft.com/office/officeart/2005/8/layout/list1"/>
    <dgm:cxn modelId="{5160A3F0-F9BE-4CA6-98B6-5D401F35ECD2}" type="presOf" srcId="{C2E609A5-CB87-485C-BCBB-383ABDD74C44}" destId="{66712982-FA71-49E8-B9FB-C83EC1721466}" srcOrd="0" destOrd="0" presId="urn:microsoft.com/office/officeart/2005/8/layout/list1"/>
    <dgm:cxn modelId="{9D83E936-FC5F-44E3-AE33-80727D196C2A}" type="presOf" srcId="{7A3BC640-D734-4AC2-953E-482AFFCCC2E8}" destId="{5321E238-76FD-4716-949C-AFBFA6CD868B}" srcOrd="0" destOrd="0" presId="urn:microsoft.com/office/officeart/2005/8/layout/list1"/>
    <dgm:cxn modelId="{A290A6A2-F8B9-491D-B687-F556BDC6494C}" srcId="{711D4493-FA46-42F4-A211-842DF72793B6}" destId="{0CAFE268-CAC4-4A6C-88AC-5A5A6DA2DCFA}" srcOrd="4" destOrd="0" parTransId="{AA063663-CBDC-4CB6-A811-0A9919B8D6D5}" sibTransId="{5C3E9530-0AA1-4498-9F42-C0B8A522542C}"/>
    <dgm:cxn modelId="{427E1EE8-D818-4171-B4EE-2F6EDF4A57BC}" type="presOf" srcId="{CA73FCAA-A2D8-4266-B89E-D6703C64ABB7}" destId="{E5B6214F-C329-4C51-B28C-4FA1632AAF69}" srcOrd="0" destOrd="0" presId="urn:microsoft.com/office/officeart/2005/8/layout/list1"/>
    <dgm:cxn modelId="{DFFE8715-7632-4609-AE0C-7058111E15A1}" type="presOf" srcId="{711D4493-FA46-42F4-A211-842DF72793B6}" destId="{47D67B2F-0FCB-4D43-97B5-5B0FB72A9159}" srcOrd="0" destOrd="0" presId="urn:microsoft.com/office/officeart/2005/8/layout/list1"/>
    <dgm:cxn modelId="{6824AB67-B70B-44C1-AFC1-75BCE893BB08}" type="presOf" srcId="{978CE64C-87C3-4CCB-A105-25A922F0C525}" destId="{CA3A4D24-A5DE-457F-9FAB-319D1334FCC0}" srcOrd="0" destOrd="0" presId="urn:microsoft.com/office/officeart/2005/8/layout/list1"/>
    <dgm:cxn modelId="{75F99AC2-D0E2-4231-A504-7D307A5587FE}" type="presOf" srcId="{8772EC45-9BBA-419C-AB7F-E973941E4265}" destId="{FCE7483E-0674-41F9-8EC5-52EE73C9C575}" srcOrd="1" destOrd="0" presId="urn:microsoft.com/office/officeart/2005/8/layout/list1"/>
    <dgm:cxn modelId="{B1493D7E-A067-4B1C-820D-AAAC9A025EC9}" type="presOf" srcId="{7A3BC640-D734-4AC2-953E-482AFFCCC2E8}" destId="{D7FC6B76-86A6-469B-BB24-BB6C08E95E56}" srcOrd="1" destOrd="0" presId="urn:microsoft.com/office/officeart/2005/8/layout/list1"/>
    <dgm:cxn modelId="{08D2CC69-0C2A-43E1-B598-DB202B34B9EB}" srcId="{711D4493-FA46-42F4-A211-842DF72793B6}" destId="{C2E609A5-CB87-485C-BCBB-383ABDD74C44}" srcOrd="8" destOrd="0" parTransId="{9D570EFF-9ED3-4DFF-B9C2-ECAE76F76BF9}" sibTransId="{5F3AB863-6084-49FB-9EEA-8A79532EBEC6}"/>
    <dgm:cxn modelId="{2F2B04B1-247A-4B72-BBA7-E1879A2DC70B}" srcId="{711D4493-FA46-42F4-A211-842DF72793B6}" destId="{4587F854-981F-4D06-B9AE-8E8E40AAF9B1}" srcOrd="6" destOrd="0" parTransId="{96E71F75-3B1B-43EA-88F1-1FF0C0462582}" sibTransId="{1981556B-9E61-45D8-AEF1-7E2FF722A466}"/>
    <dgm:cxn modelId="{A6CCBA04-151B-4C95-A85F-84754DD98808}" type="presOf" srcId="{0CAFE268-CAC4-4A6C-88AC-5A5A6DA2DCFA}" destId="{83A09CD7-EC88-4F2F-A5F1-698655876615}" srcOrd="1" destOrd="0" presId="urn:microsoft.com/office/officeart/2005/8/layout/list1"/>
    <dgm:cxn modelId="{867042DE-D6AA-4708-97A8-2DE60881B376}" type="presOf" srcId="{CCC1F840-0E21-4DBD-AE93-CB285F475349}" destId="{B359A86D-2AE7-4718-A967-6431A1A485E6}" srcOrd="0" destOrd="0" presId="urn:microsoft.com/office/officeart/2005/8/layout/list1"/>
    <dgm:cxn modelId="{76DC4EA2-1709-4855-8C5A-D492B8DA810A}" type="presOf" srcId="{C2E609A5-CB87-485C-BCBB-383ABDD74C44}" destId="{A9961BA9-022F-47F4-9D4D-4AE62D2259C9}" srcOrd="1" destOrd="0" presId="urn:microsoft.com/office/officeart/2005/8/layout/list1"/>
    <dgm:cxn modelId="{2CFDDA6E-4C78-43C3-A60C-F0107721DB74}" srcId="{711D4493-FA46-42F4-A211-842DF72793B6}" destId="{978CE64C-87C3-4CCB-A105-25A922F0C525}" srcOrd="3" destOrd="0" parTransId="{BEB8CD8F-26D7-4B5B-BE3F-497C40461D88}" sibTransId="{C10393CC-DB20-4BA9-9B1F-A1B25C313D93}"/>
    <dgm:cxn modelId="{30617E8E-3D7A-4FE8-BC00-19A60BE10C7E}" srcId="{711D4493-FA46-42F4-A211-842DF72793B6}" destId="{CA73FCAA-A2D8-4266-B89E-D6703C64ABB7}" srcOrd="5" destOrd="0" parTransId="{9716FDE1-D1D8-4437-8198-7492ADEE9FD2}" sibTransId="{69FF0586-0845-4F86-BC53-9EBE5F0EEE09}"/>
    <dgm:cxn modelId="{978710B8-7112-49FF-AB17-5D82AAA1FECB}" type="presOf" srcId="{8772EC45-9BBA-419C-AB7F-E973941E4265}" destId="{FC35058B-297E-4BA1-8C4A-BC47853DAD31}" srcOrd="0" destOrd="0" presId="urn:microsoft.com/office/officeart/2005/8/layout/list1"/>
    <dgm:cxn modelId="{0EB70C21-42D5-4CC0-B0C5-E6EC2CBC0236}" type="presOf" srcId="{A8518A53-17A5-4E04-B0E6-9ACED981B77F}" destId="{B28DE028-17CF-4930-BEAA-EA9498C6FF8C}" srcOrd="1" destOrd="0" presId="urn:microsoft.com/office/officeart/2005/8/layout/list1"/>
    <dgm:cxn modelId="{3660A1B9-44D6-4165-ACEF-562C2F9A8CD2}" type="presOf" srcId="{A8518A53-17A5-4E04-B0E6-9ACED981B77F}" destId="{D6BC62E4-A106-4614-B8E6-F919ABE40151}" srcOrd="0" destOrd="0" presId="urn:microsoft.com/office/officeart/2005/8/layout/list1"/>
    <dgm:cxn modelId="{12898AB3-1A0C-4933-B54C-A5DE1A9E15F4}" type="presOf" srcId="{CCC1F840-0E21-4DBD-AE93-CB285F475349}" destId="{5BA4EB34-EA0B-4866-9BFA-6F9B0F09E71D}" srcOrd="1" destOrd="0" presId="urn:microsoft.com/office/officeart/2005/8/layout/list1"/>
    <dgm:cxn modelId="{A94C85EC-866E-45C3-B3B1-6BC2BD9F4D9B}" type="presOf" srcId="{978CE64C-87C3-4CCB-A105-25A922F0C525}" destId="{F045BC43-6349-472A-9FB6-FC0FF98DCB6B}" srcOrd="1" destOrd="0" presId="urn:microsoft.com/office/officeart/2005/8/layout/list1"/>
    <dgm:cxn modelId="{72EB2DE3-7141-4CCC-A601-17CB3E868B5D}" srcId="{711D4493-FA46-42F4-A211-842DF72793B6}" destId="{7A3BC640-D734-4AC2-953E-482AFFCCC2E8}" srcOrd="2" destOrd="0" parTransId="{B5634829-B0AD-40C1-9C64-EC3825341D23}" sibTransId="{C725088E-966B-4435-A1E4-007F6BACDCC2}"/>
    <dgm:cxn modelId="{8EEAFAB3-B471-4A56-837E-1663590532C8}" type="presOf" srcId="{4587F854-981F-4D06-B9AE-8E8E40AAF9B1}" destId="{A1E7A5FF-1BCF-4821-B6FC-D4B6CD3B6F5E}" srcOrd="0" destOrd="0" presId="urn:microsoft.com/office/officeart/2005/8/layout/list1"/>
    <dgm:cxn modelId="{446D4281-46B7-4843-BC5E-ED7C2B2F47B2}" type="presParOf" srcId="{47D67B2F-0FCB-4D43-97B5-5B0FB72A9159}" destId="{18484983-AD87-4437-9FCC-BE4665766312}" srcOrd="0" destOrd="0" presId="urn:microsoft.com/office/officeart/2005/8/layout/list1"/>
    <dgm:cxn modelId="{FBA2C787-C8AE-443E-B1CF-140AF013CE2D}" type="presParOf" srcId="{18484983-AD87-4437-9FCC-BE4665766312}" destId="{FC35058B-297E-4BA1-8C4A-BC47853DAD31}" srcOrd="0" destOrd="0" presId="urn:microsoft.com/office/officeart/2005/8/layout/list1"/>
    <dgm:cxn modelId="{BF4308FF-581E-4A61-B902-BE2FD2F3E1B9}" type="presParOf" srcId="{18484983-AD87-4437-9FCC-BE4665766312}" destId="{FCE7483E-0674-41F9-8EC5-52EE73C9C575}" srcOrd="1" destOrd="0" presId="urn:microsoft.com/office/officeart/2005/8/layout/list1"/>
    <dgm:cxn modelId="{EFB6094B-CB17-48C7-9236-40EBA0A8D385}" type="presParOf" srcId="{47D67B2F-0FCB-4D43-97B5-5B0FB72A9159}" destId="{D875A5D4-14C2-40A0-AA6E-07BD517517F7}" srcOrd="1" destOrd="0" presId="urn:microsoft.com/office/officeart/2005/8/layout/list1"/>
    <dgm:cxn modelId="{C4E903EE-9CE5-456D-A179-06C58DC4946E}" type="presParOf" srcId="{47D67B2F-0FCB-4D43-97B5-5B0FB72A9159}" destId="{E9A56F2E-3016-4236-8EB5-A1E818A56990}" srcOrd="2" destOrd="0" presId="urn:microsoft.com/office/officeart/2005/8/layout/list1"/>
    <dgm:cxn modelId="{3E76B703-0D04-45DF-9A57-CD0B6AB82DF8}" type="presParOf" srcId="{47D67B2F-0FCB-4D43-97B5-5B0FB72A9159}" destId="{0988BAA5-4B40-484F-B09B-6CA7A086A7FB}" srcOrd="3" destOrd="0" presId="urn:microsoft.com/office/officeart/2005/8/layout/list1"/>
    <dgm:cxn modelId="{F46F1FC5-C62C-4A9C-A9BF-C304E012E408}" type="presParOf" srcId="{47D67B2F-0FCB-4D43-97B5-5B0FB72A9159}" destId="{72AEA41F-F28C-4EB7-AD32-CD7DF5480EDB}" srcOrd="4" destOrd="0" presId="urn:microsoft.com/office/officeart/2005/8/layout/list1"/>
    <dgm:cxn modelId="{3B279AEF-DE0A-4BF6-B8C1-391060771BB7}" type="presParOf" srcId="{72AEA41F-F28C-4EB7-AD32-CD7DF5480EDB}" destId="{D6BC62E4-A106-4614-B8E6-F919ABE40151}" srcOrd="0" destOrd="0" presId="urn:microsoft.com/office/officeart/2005/8/layout/list1"/>
    <dgm:cxn modelId="{08B8EEC4-FD17-4C67-8961-5891D55DF521}" type="presParOf" srcId="{72AEA41F-F28C-4EB7-AD32-CD7DF5480EDB}" destId="{B28DE028-17CF-4930-BEAA-EA9498C6FF8C}" srcOrd="1" destOrd="0" presId="urn:microsoft.com/office/officeart/2005/8/layout/list1"/>
    <dgm:cxn modelId="{D51448F5-D5A0-452A-890D-4257013C813A}" type="presParOf" srcId="{47D67B2F-0FCB-4D43-97B5-5B0FB72A9159}" destId="{D29D2B01-8D4D-4D61-BAAA-9174D599CF5F}" srcOrd="5" destOrd="0" presId="urn:microsoft.com/office/officeart/2005/8/layout/list1"/>
    <dgm:cxn modelId="{95FAA94F-500C-4666-938E-2D8ED1A63548}" type="presParOf" srcId="{47D67B2F-0FCB-4D43-97B5-5B0FB72A9159}" destId="{43325764-D0DA-4854-A5A5-5E30AAABEEA3}" srcOrd="6" destOrd="0" presId="urn:microsoft.com/office/officeart/2005/8/layout/list1"/>
    <dgm:cxn modelId="{B05298EE-08C6-4480-8B6C-2958FA9D3021}" type="presParOf" srcId="{47D67B2F-0FCB-4D43-97B5-5B0FB72A9159}" destId="{93025ABE-F99F-4E6B-9D02-4830A9913109}" srcOrd="7" destOrd="0" presId="urn:microsoft.com/office/officeart/2005/8/layout/list1"/>
    <dgm:cxn modelId="{FAE312BF-7AC8-4E7D-8814-139C40D67F65}" type="presParOf" srcId="{47D67B2F-0FCB-4D43-97B5-5B0FB72A9159}" destId="{6DA175B0-856B-4454-A97A-20563C987AD4}" srcOrd="8" destOrd="0" presId="urn:microsoft.com/office/officeart/2005/8/layout/list1"/>
    <dgm:cxn modelId="{EB4071AB-73C1-4D1C-8317-1754B4EAEDE9}" type="presParOf" srcId="{6DA175B0-856B-4454-A97A-20563C987AD4}" destId="{5321E238-76FD-4716-949C-AFBFA6CD868B}" srcOrd="0" destOrd="0" presId="urn:microsoft.com/office/officeart/2005/8/layout/list1"/>
    <dgm:cxn modelId="{569A0167-C3FE-4C70-BDA9-ADFC36C76D3F}" type="presParOf" srcId="{6DA175B0-856B-4454-A97A-20563C987AD4}" destId="{D7FC6B76-86A6-469B-BB24-BB6C08E95E56}" srcOrd="1" destOrd="0" presId="urn:microsoft.com/office/officeart/2005/8/layout/list1"/>
    <dgm:cxn modelId="{E5FD0404-7F32-42BF-8E98-0DF1100AFA6D}" type="presParOf" srcId="{47D67B2F-0FCB-4D43-97B5-5B0FB72A9159}" destId="{5A6D90B8-2400-438A-A77B-890021A355F1}" srcOrd="9" destOrd="0" presId="urn:microsoft.com/office/officeart/2005/8/layout/list1"/>
    <dgm:cxn modelId="{9FEA00FF-5590-4C08-A6F5-D02D98D4BC8B}" type="presParOf" srcId="{47D67B2F-0FCB-4D43-97B5-5B0FB72A9159}" destId="{20F3B130-B237-4AB5-A34D-531513220726}" srcOrd="10" destOrd="0" presId="urn:microsoft.com/office/officeart/2005/8/layout/list1"/>
    <dgm:cxn modelId="{76EE846C-7CEC-4115-B6CD-785EA8AFDEF3}" type="presParOf" srcId="{47D67B2F-0FCB-4D43-97B5-5B0FB72A9159}" destId="{A2F7347D-3017-40D7-9EB5-7E3109469E1A}" srcOrd="11" destOrd="0" presId="urn:microsoft.com/office/officeart/2005/8/layout/list1"/>
    <dgm:cxn modelId="{52EEC1C9-D15D-4E01-9A57-3C31DC9FEF95}" type="presParOf" srcId="{47D67B2F-0FCB-4D43-97B5-5B0FB72A9159}" destId="{58E16D21-16A7-44D0-85A3-1B779FA35C09}" srcOrd="12" destOrd="0" presId="urn:microsoft.com/office/officeart/2005/8/layout/list1"/>
    <dgm:cxn modelId="{DF5C077F-F38E-4363-8788-4E41B6990FB8}" type="presParOf" srcId="{58E16D21-16A7-44D0-85A3-1B779FA35C09}" destId="{CA3A4D24-A5DE-457F-9FAB-319D1334FCC0}" srcOrd="0" destOrd="0" presId="urn:microsoft.com/office/officeart/2005/8/layout/list1"/>
    <dgm:cxn modelId="{0A8A922E-DEBB-432D-90BC-C06510FD104D}" type="presParOf" srcId="{58E16D21-16A7-44D0-85A3-1B779FA35C09}" destId="{F045BC43-6349-472A-9FB6-FC0FF98DCB6B}" srcOrd="1" destOrd="0" presId="urn:microsoft.com/office/officeart/2005/8/layout/list1"/>
    <dgm:cxn modelId="{5BA552A9-1E63-4440-85A8-50ACD9E89599}" type="presParOf" srcId="{47D67B2F-0FCB-4D43-97B5-5B0FB72A9159}" destId="{DCBD28BC-7BB8-41B4-8C8E-88E821E4086E}" srcOrd="13" destOrd="0" presId="urn:microsoft.com/office/officeart/2005/8/layout/list1"/>
    <dgm:cxn modelId="{5B72B00E-4647-4352-B668-3E1685F739DA}" type="presParOf" srcId="{47D67B2F-0FCB-4D43-97B5-5B0FB72A9159}" destId="{D80695A7-4D01-4523-9B4A-24965A52749F}" srcOrd="14" destOrd="0" presId="urn:microsoft.com/office/officeart/2005/8/layout/list1"/>
    <dgm:cxn modelId="{744DF04F-8C85-4F92-8D1E-9E63F09F671D}" type="presParOf" srcId="{47D67B2F-0FCB-4D43-97B5-5B0FB72A9159}" destId="{96EB6B1F-8159-41CA-814A-FD8D82A311EE}" srcOrd="15" destOrd="0" presId="urn:microsoft.com/office/officeart/2005/8/layout/list1"/>
    <dgm:cxn modelId="{8AA7D730-707F-47AC-9AD5-39233D968E1D}" type="presParOf" srcId="{47D67B2F-0FCB-4D43-97B5-5B0FB72A9159}" destId="{CE88F582-3939-4B2E-A735-AFDA87753662}" srcOrd="16" destOrd="0" presId="urn:microsoft.com/office/officeart/2005/8/layout/list1"/>
    <dgm:cxn modelId="{55E8F41C-6F57-4B97-A261-9BFC7E1FC9AE}" type="presParOf" srcId="{CE88F582-3939-4B2E-A735-AFDA87753662}" destId="{61ADE3D7-10CB-49CE-A567-1D7CBB8942A6}" srcOrd="0" destOrd="0" presId="urn:microsoft.com/office/officeart/2005/8/layout/list1"/>
    <dgm:cxn modelId="{C5AA04FE-8CEF-419A-B30F-9F8F33BC742C}" type="presParOf" srcId="{CE88F582-3939-4B2E-A735-AFDA87753662}" destId="{83A09CD7-EC88-4F2F-A5F1-698655876615}" srcOrd="1" destOrd="0" presId="urn:microsoft.com/office/officeart/2005/8/layout/list1"/>
    <dgm:cxn modelId="{CF63C5B6-2D42-41AE-A823-D518BF203E09}" type="presParOf" srcId="{47D67B2F-0FCB-4D43-97B5-5B0FB72A9159}" destId="{F6A7CD4B-E40F-49A8-9C30-087AA1D04A8D}" srcOrd="17" destOrd="0" presId="urn:microsoft.com/office/officeart/2005/8/layout/list1"/>
    <dgm:cxn modelId="{AA20EB2B-411C-4033-857A-D56221617D72}" type="presParOf" srcId="{47D67B2F-0FCB-4D43-97B5-5B0FB72A9159}" destId="{E51D716B-682D-4373-A651-F3AEB07E415B}" srcOrd="18" destOrd="0" presId="urn:microsoft.com/office/officeart/2005/8/layout/list1"/>
    <dgm:cxn modelId="{DFF93EB0-3DD1-47D0-867F-F014F7576EFE}" type="presParOf" srcId="{47D67B2F-0FCB-4D43-97B5-5B0FB72A9159}" destId="{5FF44F4E-B212-4C0D-9CF3-CE00244F268F}" srcOrd="19" destOrd="0" presId="urn:microsoft.com/office/officeart/2005/8/layout/list1"/>
    <dgm:cxn modelId="{1B05F8A0-D8E0-48F2-8DAF-2CD013767314}" type="presParOf" srcId="{47D67B2F-0FCB-4D43-97B5-5B0FB72A9159}" destId="{0465566C-337F-4D5B-BCA0-8314D2CBE7C4}" srcOrd="20" destOrd="0" presId="urn:microsoft.com/office/officeart/2005/8/layout/list1"/>
    <dgm:cxn modelId="{7CE03E26-6183-43E6-AAEE-49AA5F957989}" type="presParOf" srcId="{0465566C-337F-4D5B-BCA0-8314D2CBE7C4}" destId="{E5B6214F-C329-4C51-B28C-4FA1632AAF69}" srcOrd="0" destOrd="0" presId="urn:microsoft.com/office/officeart/2005/8/layout/list1"/>
    <dgm:cxn modelId="{353112A3-EFEB-4E76-B1BC-6747DC5476B6}" type="presParOf" srcId="{0465566C-337F-4D5B-BCA0-8314D2CBE7C4}" destId="{110B6AFD-CB09-4DDD-9E7D-83C7C400141F}" srcOrd="1" destOrd="0" presId="urn:microsoft.com/office/officeart/2005/8/layout/list1"/>
    <dgm:cxn modelId="{13AD3492-BE78-4C31-8025-E3B8CFCA962E}" type="presParOf" srcId="{47D67B2F-0FCB-4D43-97B5-5B0FB72A9159}" destId="{CF559625-CC3F-4DFF-A854-095A15642DC2}" srcOrd="21" destOrd="0" presId="urn:microsoft.com/office/officeart/2005/8/layout/list1"/>
    <dgm:cxn modelId="{8C26B482-941C-43F0-BA6F-5EF1F7734B16}" type="presParOf" srcId="{47D67B2F-0FCB-4D43-97B5-5B0FB72A9159}" destId="{B9F3E894-DB4A-4412-9918-AC03D9806E79}" srcOrd="22" destOrd="0" presId="urn:microsoft.com/office/officeart/2005/8/layout/list1"/>
    <dgm:cxn modelId="{DB178834-3F8C-425F-9698-A2ADF0DBD536}" type="presParOf" srcId="{47D67B2F-0FCB-4D43-97B5-5B0FB72A9159}" destId="{06A35140-5D90-48F0-8419-060593CB12AE}" srcOrd="23" destOrd="0" presId="urn:microsoft.com/office/officeart/2005/8/layout/list1"/>
    <dgm:cxn modelId="{E5B7B435-5C4A-45E7-A498-30CC2C0B85F0}" type="presParOf" srcId="{47D67B2F-0FCB-4D43-97B5-5B0FB72A9159}" destId="{71B9FCC0-91B1-4004-A832-7AA64F4BD1FC}" srcOrd="24" destOrd="0" presId="urn:microsoft.com/office/officeart/2005/8/layout/list1"/>
    <dgm:cxn modelId="{75924DFC-9731-4D11-BD46-2EBF7215A656}" type="presParOf" srcId="{71B9FCC0-91B1-4004-A832-7AA64F4BD1FC}" destId="{A1E7A5FF-1BCF-4821-B6FC-D4B6CD3B6F5E}" srcOrd="0" destOrd="0" presId="urn:microsoft.com/office/officeart/2005/8/layout/list1"/>
    <dgm:cxn modelId="{B5DAC38D-ACAA-4C6C-B4D1-1216113D33D1}" type="presParOf" srcId="{71B9FCC0-91B1-4004-A832-7AA64F4BD1FC}" destId="{2C7CBF4B-3D33-4963-92DC-603C3B42A5D1}" srcOrd="1" destOrd="0" presId="urn:microsoft.com/office/officeart/2005/8/layout/list1"/>
    <dgm:cxn modelId="{C351BADC-00E5-4DB4-9327-6D41C0CDC861}" type="presParOf" srcId="{47D67B2F-0FCB-4D43-97B5-5B0FB72A9159}" destId="{D64A2A06-EC6F-437B-800A-D6C6BE1E9BE4}" srcOrd="25" destOrd="0" presId="urn:microsoft.com/office/officeart/2005/8/layout/list1"/>
    <dgm:cxn modelId="{BA70B4BC-3321-4ECA-8315-DD70AECBE2BE}" type="presParOf" srcId="{47D67B2F-0FCB-4D43-97B5-5B0FB72A9159}" destId="{48169CD1-DDC9-4462-981C-4C786C1CE42B}" srcOrd="26" destOrd="0" presId="urn:microsoft.com/office/officeart/2005/8/layout/list1"/>
    <dgm:cxn modelId="{B9FF6213-BCE9-4E20-921B-A7197B06C05D}" type="presParOf" srcId="{47D67B2F-0FCB-4D43-97B5-5B0FB72A9159}" destId="{97FBF0E0-AE5B-4481-9EC3-0285F3F17BDD}" srcOrd="27" destOrd="0" presId="urn:microsoft.com/office/officeart/2005/8/layout/list1"/>
    <dgm:cxn modelId="{C6EE92BB-83FD-492A-8298-47320D1B1C10}" type="presParOf" srcId="{47D67B2F-0FCB-4D43-97B5-5B0FB72A9159}" destId="{64132B6A-6941-4678-A694-D138F2BF0942}" srcOrd="28" destOrd="0" presId="urn:microsoft.com/office/officeart/2005/8/layout/list1"/>
    <dgm:cxn modelId="{2DEA1F9B-C96C-4343-AC8E-5DB6C0EA4176}" type="presParOf" srcId="{64132B6A-6941-4678-A694-D138F2BF0942}" destId="{B359A86D-2AE7-4718-A967-6431A1A485E6}" srcOrd="0" destOrd="0" presId="urn:microsoft.com/office/officeart/2005/8/layout/list1"/>
    <dgm:cxn modelId="{678A0454-3AD1-4C5B-AB8E-27C1BA32EBFE}" type="presParOf" srcId="{64132B6A-6941-4678-A694-D138F2BF0942}" destId="{5BA4EB34-EA0B-4866-9BFA-6F9B0F09E71D}" srcOrd="1" destOrd="0" presId="urn:microsoft.com/office/officeart/2005/8/layout/list1"/>
    <dgm:cxn modelId="{1B50F7B2-B831-4C6D-BD66-DE2678B2D7A6}" type="presParOf" srcId="{47D67B2F-0FCB-4D43-97B5-5B0FB72A9159}" destId="{DFA5F162-E8E2-4198-9607-0694B27CA47D}" srcOrd="29" destOrd="0" presId="urn:microsoft.com/office/officeart/2005/8/layout/list1"/>
    <dgm:cxn modelId="{EDAFC596-F349-454B-92DD-D7174F4FF5F8}" type="presParOf" srcId="{47D67B2F-0FCB-4D43-97B5-5B0FB72A9159}" destId="{ED2353B7-FA79-4365-B773-48900A15585B}" srcOrd="30" destOrd="0" presId="urn:microsoft.com/office/officeart/2005/8/layout/list1"/>
    <dgm:cxn modelId="{4A6F483C-18E9-4CD8-AEAC-6374FB30F184}" type="presParOf" srcId="{47D67B2F-0FCB-4D43-97B5-5B0FB72A9159}" destId="{A1397978-DFE7-401C-9A54-4469318D90B6}" srcOrd="31" destOrd="0" presId="urn:microsoft.com/office/officeart/2005/8/layout/list1"/>
    <dgm:cxn modelId="{36DE7D46-8670-460B-8E4C-79FAC26F58C2}" type="presParOf" srcId="{47D67B2F-0FCB-4D43-97B5-5B0FB72A9159}" destId="{681D8234-8435-4BC9-B8D0-485FC8816DAC}" srcOrd="32" destOrd="0" presId="urn:microsoft.com/office/officeart/2005/8/layout/list1"/>
    <dgm:cxn modelId="{BA1EAF90-9C43-4545-9BEB-4877202435FD}" type="presParOf" srcId="{681D8234-8435-4BC9-B8D0-485FC8816DAC}" destId="{66712982-FA71-49E8-B9FB-C83EC1721466}" srcOrd="0" destOrd="0" presId="urn:microsoft.com/office/officeart/2005/8/layout/list1"/>
    <dgm:cxn modelId="{5E88898B-590C-420E-BBE7-5ADAF01BB02F}" type="presParOf" srcId="{681D8234-8435-4BC9-B8D0-485FC8816DAC}" destId="{A9961BA9-022F-47F4-9D4D-4AE62D2259C9}" srcOrd="1" destOrd="0" presId="urn:microsoft.com/office/officeart/2005/8/layout/list1"/>
    <dgm:cxn modelId="{4C4D51DD-8470-4B6B-8195-0D7C039A78DB}" type="presParOf" srcId="{47D67B2F-0FCB-4D43-97B5-5B0FB72A9159}" destId="{5BCFA55C-96A2-48E7-8C78-F26644BEBF30}" srcOrd="33" destOrd="0" presId="urn:microsoft.com/office/officeart/2005/8/layout/list1"/>
    <dgm:cxn modelId="{98E626E0-2D1F-416A-B8E9-7F0DD419DB2A}" type="presParOf" srcId="{47D67B2F-0FCB-4D43-97B5-5B0FB72A9159}" destId="{B706EFAF-1EEC-4B29-96D0-43CD82C0D42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281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13569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O.P.D. Registration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15" y="165220"/>
        <a:ext cx="5431678" cy="295198"/>
      </dsp:txXfrm>
    </dsp:sp>
    <dsp:sp modelId="{0A24F579-A0CF-4D71-B798-6384C1A22509}">
      <dsp:nvSpPr>
        <dsp:cNvPr id="0" name=""/>
        <dsp:cNvSpPr/>
      </dsp:nvSpPr>
      <dsp:spPr>
        <a:xfrm>
          <a:off x="0" y="85713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4894F-55AB-4333-8777-700D50EC9DAF}">
      <dsp:nvSpPr>
        <dsp:cNvPr id="0" name=""/>
        <dsp:cNvSpPr/>
      </dsp:nvSpPr>
      <dsp:spPr>
        <a:xfrm>
          <a:off x="392194" y="68001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Allocate Patient Unique Hospital Identification Number (UHID)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709540"/>
        <a:ext cx="5431678" cy="295198"/>
      </dsp:txXfrm>
    </dsp:sp>
    <dsp:sp modelId="{49B17AA2-F938-4257-88F7-7A0C62226F62}">
      <dsp:nvSpPr>
        <dsp:cNvPr id="0" name=""/>
        <dsp:cNvSpPr/>
      </dsp:nvSpPr>
      <dsp:spPr>
        <a:xfrm>
          <a:off x="0" y="140145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34365-45C8-4EAC-9553-53DCF05D90C3}">
      <dsp:nvSpPr>
        <dsp:cNvPr id="0" name=""/>
        <dsp:cNvSpPr/>
      </dsp:nvSpPr>
      <dsp:spPr>
        <a:xfrm>
          <a:off x="392194" y="12243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Track Old Patient History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9487" y="1241632"/>
        <a:ext cx="5456134" cy="319654"/>
      </dsp:txXfrm>
    </dsp:sp>
    <dsp:sp modelId="{9BFB8344-98C9-4A07-8AEB-4F76D0900136}">
      <dsp:nvSpPr>
        <dsp:cNvPr id="0" name=""/>
        <dsp:cNvSpPr/>
      </dsp:nvSpPr>
      <dsp:spPr>
        <a:xfrm>
          <a:off x="0" y="194577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E48F-311D-4EA3-8505-9763A2F714E0}">
      <dsp:nvSpPr>
        <dsp:cNvPr id="0" name=""/>
        <dsp:cNvSpPr/>
      </dsp:nvSpPr>
      <dsp:spPr>
        <a:xfrm>
          <a:off x="392194" y="176865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Patient Demographic Details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1798180"/>
        <a:ext cx="5431678" cy="295198"/>
      </dsp:txXfrm>
    </dsp:sp>
    <dsp:sp modelId="{CBBAC7BE-BFA2-417C-A1E8-7D8543FED267}">
      <dsp:nvSpPr>
        <dsp:cNvPr id="0" name=""/>
        <dsp:cNvSpPr/>
      </dsp:nvSpPr>
      <dsp:spPr>
        <a:xfrm>
          <a:off x="0" y="249009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64460-33E7-457F-B2EA-D60A8C7F8169}">
      <dsp:nvSpPr>
        <dsp:cNvPr id="0" name=""/>
        <dsp:cNvSpPr/>
      </dsp:nvSpPr>
      <dsp:spPr>
        <a:xfrm>
          <a:off x="392194" y="231297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OPD Pre-Appointment / Online Appointment System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2342500"/>
        <a:ext cx="5431678" cy="295198"/>
      </dsp:txXfrm>
    </dsp:sp>
    <dsp:sp modelId="{EDAC6C8E-84CE-4AE5-BD5C-1C28653A3D52}">
      <dsp:nvSpPr>
        <dsp:cNvPr id="0" name=""/>
        <dsp:cNvSpPr/>
      </dsp:nvSpPr>
      <dsp:spPr>
        <a:xfrm>
          <a:off x="0" y="303441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7C5FF-6D07-4CF2-8DA4-DCAE248149EF}">
      <dsp:nvSpPr>
        <dsp:cNvPr id="0" name=""/>
        <dsp:cNvSpPr/>
      </dsp:nvSpPr>
      <dsp:spPr>
        <a:xfrm>
          <a:off x="392194" y="285729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Outpatient Billing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2886820"/>
        <a:ext cx="5431678" cy="295198"/>
      </dsp:txXfrm>
    </dsp:sp>
    <dsp:sp modelId="{83B89D44-8D54-4FFB-9515-610111DAC0E6}">
      <dsp:nvSpPr>
        <dsp:cNvPr id="0" name=""/>
        <dsp:cNvSpPr/>
      </dsp:nvSpPr>
      <dsp:spPr>
        <a:xfrm>
          <a:off x="0" y="3578739"/>
          <a:ext cx="7843887" cy="3024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FAA86-C795-4CBB-B7E0-837BCB4AB10D}">
      <dsp:nvSpPr>
        <dsp:cNvPr id="0" name=""/>
        <dsp:cNvSpPr/>
      </dsp:nvSpPr>
      <dsp:spPr>
        <a:xfrm>
          <a:off x="392194" y="340161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Consultant Prescription Order Entry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3431140"/>
        <a:ext cx="5431678" cy="295198"/>
      </dsp:txXfrm>
    </dsp:sp>
    <dsp:sp modelId="{1CC45A96-C31E-450A-A6E9-1D046B50D2E2}">
      <dsp:nvSpPr>
        <dsp:cNvPr id="0" name=""/>
        <dsp:cNvSpPr/>
      </dsp:nvSpPr>
      <dsp:spPr>
        <a:xfrm>
          <a:off x="0" y="4123059"/>
          <a:ext cx="7843887" cy="3024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63CB-9A2E-4087-9CB4-739D4507FB97}">
      <dsp:nvSpPr>
        <dsp:cNvPr id="0" name=""/>
        <dsp:cNvSpPr/>
      </dsp:nvSpPr>
      <dsp:spPr>
        <a:xfrm>
          <a:off x="392194" y="3945939"/>
          <a:ext cx="5490720" cy="354240"/>
        </a:xfrm>
        <a:prstGeom prst="snip2Diag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Case / Department / Consultant wise Reports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3975460"/>
        <a:ext cx="5431678" cy="295198"/>
      </dsp:txXfrm>
    </dsp:sp>
    <dsp:sp modelId="{0F5BBE7C-AB98-43C9-9BDD-F0B7D18662A3}">
      <dsp:nvSpPr>
        <dsp:cNvPr id="0" name=""/>
        <dsp:cNvSpPr/>
      </dsp:nvSpPr>
      <dsp:spPr>
        <a:xfrm>
          <a:off x="0" y="466737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07CEE-9D17-47B9-AB06-4C8C08A26422}">
      <dsp:nvSpPr>
        <dsp:cNvPr id="0" name=""/>
        <dsp:cNvSpPr/>
      </dsp:nvSpPr>
      <dsp:spPr>
        <a:xfrm>
          <a:off x="392194" y="449025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Gender wise Report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21715" y="4519780"/>
        <a:ext cx="5431678" cy="2951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281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13569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Patient History Tracking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15" y="165220"/>
        <a:ext cx="5431678" cy="295198"/>
      </dsp:txXfrm>
    </dsp:sp>
    <dsp:sp modelId="{47328270-ED94-4140-BB59-0F75D3588756}">
      <dsp:nvSpPr>
        <dsp:cNvPr id="0" name=""/>
        <dsp:cNvSpPr/>
      </dsp:nvSpPr>
      <dsp:spPr>
        <a:xfrm>
          <a:off x="0" y="85713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25A21-63C6-4038-A36C-10AC366CF0B7}">
      <dsp:nvSpPr>
        <dsp:cNvPr id="0" name=""/>
        <dsp:cNvSpPr/>
      </dsp:nvSpPr>
      <dsp:spPr>
        <a:xfrm>
          <a:off x="392194" y="68001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Graphical Dashboards</a:t>
          </a:r>
        </a:p>
      </dsp:txBody>
      <dsp:txXfrm>
        <a:off x="409487" y="697312"/>
        <a:ext cx="5456134" cy="319654"/>
      </dsp:txXfrm>
    </dsp:sp>
    <dsp:sp modelId="{CE80430B-06C2-47C8-B3CF-AF71426F0161}">
      <dsp:nvSpPr>
        <dsp:cNvPr id="0" name=""/>
        <dsp:cNvSpPr/>
      </dsp:nvSpPr>
      <dsp:spPr>
        <a:xfrm>
          <a:off x="0" y="140145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1C6DC-A943-4C82-BDDB-B176D0203FD9}">
      <dsp:nvSpPr>
        <dsp:cNvPr id="0" name=""/>
        <dsp:cNvSpPr/>
      </dsp:nvSpPr>
      <dsp:spPr>
        <a:xfrm>
          <a:off x="392194" y="12243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Collection Reports</a:t>
          </a:r>
        </a:p>
      </dsp:txBody>
      <dsp:txXfrm>
        <a:off x="409487" y="1241632"/>
        <a:ext cx="5456134" cy="319654"/>
      </dsp:txXfrm>
    </dsp:sp>
    <dsp:sp modelId="{756E5D03-8163-411C-953C-DD3E6253DC83}">
      <dsp:nvSpPr>
        <dsp:cNvPr id="0" name=""/>
        <dsp:cNvSpPr/>
      </dsp:nvSpPr>
      <dsp:spPr>
        <a:xfrm>
          <a:off x="0" y="194577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D0AA8-4FC7-47CE-AC8C-3613A8296106}">
      <dsp:nvSpPr>
        <dsp:cNvPr id="0" name=""/>
        <dsp:cNvSpPr/>
      </dsp:nvSpPr>
      <dsp:spPr>
        <a:xfrm>
          <a:off x="392194" y="176865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Department wise Sales </a:t>
          </a:r>
        </a:p>
      </dsp:txBody>
      <dsp:txXfrm>
        <a:off x="409487" y="1785952"/>
        <a:ext cx="5456134" cy="319654"/>
      </dsp:txXfrm>
    </dsp:sp>
    <dsp:sp modelId="{302B9942-DAB9-4E15-BD52-B6E21CE8AC09}">
      <dsp:nvSpPr>
        <dsp:cNvPr id="0" name=""/>
        <dsp:cNvSpPr/>
      </dsp:nvSpPr>
      <dsp:spPr>
        <a:xfrm>
          <a:off x="0" y="249009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3F6CD-1B67-494F-BA8B-B6D7E9FEE6E0}">
      <dsp:nvSpPr>
        <dsp:cNvPr id="0" name=""/>
        <dsp:cNvSpPr/>
      </dsp:nvSpPr>
      <dsp:spPr>
        <a:xfrm>
          <a:off x="392194" y="231297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OPD / IPD Report (Department  wise)</a:t>
          </a:r>
        </a:p>
      </dsp:txBody>
      <dsp:txXfrm>
        <a:off x="409487" y="2330272"/>
        <a:ext cx="5456134" cy="319654"/>
      </dsp:txXfrm>
    </dsp:sp>
    <dsp:sp modelId="{3DC390FE-5F80-475F-9569-1375A637E44C}">
      <dsp:nvSpPr>
        <dsp:cNvPr id="0" name=""/>
        <dsp:cNvSpPr/>
      </dsp:nvSpPr>
      <dsp:spPr>
        <a:xfrm>
          <a:off x="0" y="303441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EB757-9CCB-406B-B564-BEB55309576A}">
      <dsp:nvSpPr>
        <dsp:cNvPr id="0" name=""/>
        <dsp:cNvSpPr/>
      </dsp:nvSpPr>
      <dsp:spPr>
        <a:xfrm>
          <a:off x="392194" y="285729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Bed Occupancy Analysis (Floor wise / Nursing Station wise)</a:t>
          </a:r>
        </a:p>
      </dsp:txBody>
      <dsp:txXfrm>
        <a:off x="409487" y="2874592"/>
        <a:ext cx="5456134" cy="319654"/>
      </dsp:txXfrm>
    </dsp:sp>
    <dsp:sp modelId="{A9F11FBC-BCC8-496E-8A91-95A2E2AED910}">
      <dsp:nvSpPr>
        <dsp:cNvPr id="0" name=""/>
        <dsp:cNvSpPr/>
      </dsp:nvSpPr>
      <dsp:spPr>
        <a:xfrm>
          <a:off x="0" y="357873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C7C8C-5B6D-401F-9A82-0028A0543634}">
      <dsp:nvSpPr>
        <dsp:cNvPr id="0" name=""/>
        <dsp:cNvSpPr/>
      </dsp:nvSpPr>
      <dsp:spPr>
        <a:xfrm>
          <a:off x="392194" y="340161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Activity Summary (for Top Mgt.)</a:t>
          </a:r>
        </a:p>
      </dsp:txBody>
      <dsp:txXfrm>
        <a:off x="409487" y="3418912"/>
        <a:ext cx="5456134" cy="319654"/>
      </dsp:txXfrm>
    </dsp:sp>
    <dsp:sp modelId="{3E1D07C4-54C5-4F4A-9774-2BB2E3BE9AAF}">
      <dsp:nvSpPr>
        <dsp:cNvPr id="0" name=""/>
        <dsp:cNvSpPr/>
      </dsp:nvSpPr>
      <dsp:spPr>
        <a:xfrm>
          <a:off x="0" y="412305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88B90-928B-4705-BFDE-7E1D34498C79}">
      <dsp:nvSpPr>
        <dsp:cNvPr id="0" name=""/>
        <dsp:cNvSpPr/>
      </dsp:nvSpPr>
      <dsp:spPr>
        <a:xfrm>
          <a:off x="392194" y="39459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Clearance Check List</a:t>
          </a:r>
        </a:p>
      </dsp:txBody>
      <dsp:txXfrm>
        <a:off x="409487" y="3963232"/>
        <a:ext cx="5456134" cy="319654"/>
      </dsp:txXfrm>
    </dsp:sp>
    <dsp:sp modelId="{C3E5C8AC-E81E-432E-8BD2-11924A125CD1}">
      <dsp:nvSpPr>
        <dsp:cNvPr id="0" name=""/>
        <dsp:cNvSpPr/>
      </dsp:nvSpPr>
      <dsp:spPr>
        <a:xfrm>
          <a:off x="0" y="4667379"/>
          <a:ext cx="7843887" cy="302400"/>
        </a:xfrm>
        <a:prstGeom prst="rect">
          <a:avLst/>
        </a:prstGeom>
        <a:solidFill>
          <a:srgbClr val="C3DF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5A0E8-46EA-49F1-91FB-D2F0272BD6F5}">
      <dsp:nvSpPr>
        <dsp:cNvPr id="0" name=""/>
        <dsp:cNvSpPr/>
      </dsp:nvSpPr>
      <dsp:spPr>
        <a:xfrm>
          <a:off x="392194" y="4490259"/>
          <a:ext cx="5490720" cy="35424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M.I.S. on Mobile</a:t>
          </a:r>
        </a:p>
      </dsp:txBody>
      <dsp:txXfrm>
        <a:off x="409487" y="4507552"/>
        <a:ext cx="5456134" cy="319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4147"/>
          <a:ext cx="7225423" cy="3528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61271" y="107507"/>
          <a:ext cx="5057796" cy="41328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Nursing Station Instructions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5712" y="141948"/>
        <a:ext cx="4988914" cy="344398"/>
      </dsp:txXfrm>
    </dsp:sp>
    <dsp:sp modelId="{C4DC3F33-DA14-42CC-9C50-8094E171570E}">
      <dsp:nvSpPr>
        <dsp:cNvPr id="0" name=""/>
        <dsp:cNvSpPr/>
      </dsp:nvSpPr>
      <dsp:spPr>
        <a:xfrm>
          <a:off x="0" y="949187"/>
          <a:ext cx="7225423" cy="352800"/>
        </a:xfrm>
        <a:prstGeom prst="rect">
          <a:avLst/>
        </a:prstGeom>
        <a:solidFill>
          <a:srgbClr val="CED8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B739D-21D4-4B79-82DF-789CAB886900}">
      <dsp:nvSpPr>
        <dsp:cNvPr id="0" name=""/>
        <dsp:cNvSpPr/>
      </dsp:nvSpPr>
      <dsp:spPr>
        <a:xfrm>
          <a:off x="361271" y="742547"/>
          <a:ext cx="5057796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Nursing Instruction Follow-ups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81446" y="762722"/>
        <a:ext cx="5017446" cy="372930"/>
      </dsp:txXfrm>
    </dsp:sp>
    <dsp:sp modelId="{C5CB3C16-102C-4AB6-8FEE-20D11773D8D6}">
      <dsp:nvSpPr>
        <dsp:cNvPr id="0" name=""/>
        <dsp:cNvSpPr/>
      </dsp:nvSpPr>
      <dsp:spPr>
        <a:xfrm>
          <a:off x="0" y="1584227"/>
          <a:ext cx="7225423" cy="352800"/>
        </a:xfrm>
        <a:prstGeom prst="rect">
          <a:avLst/>
        </a:prstGeom>
        <a:solidFill>
          <a:srgbClr val="CED8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5A9BE-A484-4A8C-9F3B-7A4C0355AA90}">
      <dsp:nvSpPr>
        <dsp:cNvPr id="0" name=""/>
        <dsp:cNvSpPr/>
      </dsp:nvSpPr>
      <dsp:spPr>
        <a:xfrm>
          <a:off x="361271" y="1377588"/>
          <a:ext cx="5057796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Patient Routine Check-up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81446" y="1397763"/>
        <a:ext cx="5017446" cy="372930"/>
      </dsp:txXfrm>
    </dsp:sp>
    <dsp:sp modelId="{0E8AB785-59B9-4BBF-8231-DA3E08D06486}">
      <dsp:nvSpPr>
        <dsp:cNvPr id="0" name=""/>
        <dsp:cNvSpPr/>
      </dsp:nvSpPr>
      <dsp:spPr>
        <a:xfrm>
          <a:off x="0" y="2219268"/>
          <a:ext cx="7225423" cy="352800"/>
        </a:xfrm>
        <a:prstGeom prst="rect">
          <a:avLst/>
        </a:prstGeom>
        <a:solidFill>
          <a:srgbClr val="CED8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8FE58-88D3-4C36-9678-9488FA8A67A5}">
      <dsp:nvSpPr>
        <dsp:cNvPr id="0" name=""/>
        <dsp:cNvSpPr/>
      </dsp:nvSpPr>
      <dsp:spPr>
        <a:xfrm>
          <a:off x="361271" y="2012628"/>
          <a:ext cx="5057796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Medicine Advice &amp; Auto Display at Medicine Store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81446" y="2032803"/>
        <a:ext cx="5017446" cy="372930"/>
      </dsp:txXfrm>
    </dsp:sp>
    <dsp:sp modelId="{E78C2727-30AF-4E7F-9359-EA5B7654E8DC}">
      <dsp:nvSpPr>
        <dsp:cNvPr id="0" name=""/>
        <dsp:cNvSpPr/>
      </dsp:nvSpPr>
      <dsp:spPr>
        <a:xfrm>
          <a:off x="0" y="2854308"/>
          <a:ext cx="7225423" cy="352800"/>
        </a:xfrm>
        <a:prstGeom prst="rect">
          <a:avLst/>
        </a:prstGeom>
        <a:solidFill>
          <a:srgbClr val="CED8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4D840-B184-4213-85E7-DD8DC193AE8E}">
      <dsp:nvSpPr>
        <dsp:cNvPr id="0" name=""/>
        <dsp:cNvSpPr/>
      </dsp:nvSpPr>
      <dsp:spPr>
        <a:xfrm>
          <a:off x="361271" y="2647668"/>
          <a:ext cx="5057796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Lab Advice &amp; Auto instructions to Lab Counter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81446" y="2667843"/>
        <a:ext cx="5017446" cy="372930"/>
      </dsp:txXfrm>
    </dsp:sp>
    <dsp:sp modelId="{2E6E126D-A83C-405F-A544-3F7ED65B120D}">
      <dsp:nvSpPr>
        <dsp:cNvPr id="0" name=""/>
        <dsp:cNvSpPr/>
      </dsp:nvSpPr>
      <dsp:spPr>
        <a:xfrm>
          <a:off x="0" y="3489348"/>
          <a:ext cx="7225423" cy="352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DD993-E822-4936-9B3E-BE2996F7EB63}">
      <dsp:nvSpPr>
        <dsp:cNvPr id="0" name=""/>
        <dsp:cNvSpPr/>
      </dsp:nvSpPr>
      <dsp:spPr>
        <a:xfrm>
          <a:off x="361271" y="3282707"/>
          <a:ext cx="5057796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Pending/Completed Job Status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81446" y="3302882"/>
        <a:ext cx="5017446" cy="372930"/>
      </dsp:txXfrm>
    </dsp:sp>
    <dsp:sp modelId="{A1153ABB-CF8B-45DA-94F5-6184A14BD74F}">
      <dsp:nvSpPr>
        <dsp:cNvPr id="0" name=""/>
        <dsp:cNvSpPr/>
      </dsp:nvSpPr>
      <dsp:spPr>
        <a:xfrm>
          <a:off x="0" y="4124388"/>
          <a:ext cx="7225423" cy="3528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B4779-0DDD-4AFB-93BB-B63B49DA4D56}">
      <dsp:nvSpPr>
        <dsp:cNvPr id="0" name=""/>
        <dsp:cNvSpPr/>
      </dsp:nvSpPr>
      <dsp:spPr>
        <a:xfrm>
          <a:off x="361271" y="3917748"/>
          <a:ext cx="5057796" cy="41328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173" tIns="0" rIns="19117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Nurses Job Mismatch Report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81446" y="3937923"/>
        <a:ext cx="5017446" cy="3729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05912"/>
          <a:ext cx="6890885" cy="4788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44544" y="25472"/>
          <a:ext cx="4823619" cy="56088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Defined SMS Templates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285" y="72213"/>
        <a:ext cx="4730137" cy="467398"/>
      </dsp:txXfrm>
    </dsp:sp>
    <dsp:sp modelId="{C6A47021-5E06-445D-B0DD-0F01DDC153AE}">
      <dsp:nvSpPr>
        <dsp:cNvPr id="0" name=""/>
        <dsp:cNvSpPr/>
      </dsp:nvSpPr>
      <dsp:spPr>
        <a:xfrm>
          <a:off x="0" y="116775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F45F5-69A1-4040-9E38-0A0610D44BC1}">
      <dsp:nvSpPr>
        <dsp:cNvPr id="0" name=""/>
        <dsp:cNvSpPr/>
      </dsp:nvSpPr>
      <dsp:spPr>
        <a:xfrm>
          <a:off x="344544" y="88731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SMS to OP / IP Patients / Team of Doctors</a:t>
          </a:r>
        </a:p>
      </dsp:txBody>
      <dsp:txXfrm>
        <a:off x="371924" y="914692"/>
        <a:ext cx="4768859" cy="506120"/>
      </dsp:txXfrm>
    </dsp:sp>
    <dsp:sp modelId="{962AF684-301A-4CA9-BD7E-81A345C1EE01}">
      <dsp:nvSpPr>
        <dsp:cNvPr id="0" name=""/>
        <dsp:cNvSpPr/>
      </dsp:nvSpPr>
      <dsp:spPr>
        <a:xfrm>
          <a:off x="0" y="202959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71261-4FE0-4A95-BAFE-D8E73452F3F2}">
      <dsp:nvSpPr>
        <dsp:cNvPr id="0" name=""/>
        <dsp:cNvSpPr/>
      </dsp:nvSpPr>
      <dsp:spPr>
        <a:xfrm>
          <a:off x="344544" y="174915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Send Birthday / Anniversary SMS</a:t>
          </a:r>
        </a:p>
      </dsp:txBody>
      <dsp:txXfrm>
        <a:off x="371924" y="1776532"/>
        <a:ext cx="4768859" cy="506120"/>
      </dsp:txXfrm>
    </dsp:sp>
    <dsp:sp modelId="{0620E26D-2EA5-41E4-91A1-DFCD224855E6}">
      <dsp:nvSpPr>
        <dsp:cNvPr id="0" name=""/>
        <dsp:cNvSpPr/>
      </dsp:nvSpPr>
      <dsp:spPr>
        <a:xfrm>
          <a:off x="0" y="289143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0B34-DD19-4FC6-AE3A-1CBC78773A91}">
      <dsp:nvSpPr>
        <dsp:cNvPr id="0" name=""/>
        <dsp:cNvSpPr/>
      </dsp:nvSpPr>
      <dsp:spPr>
        <a:xfrm>
          <a:off x="344544" y="261099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Send Reminder / Appointment Messages</a:t>
          </a:r>
        </a:p>
      </dsp:txBody>
      <dsp:txXfrm>
        <a:off x="371924" y="2638372"/>
        <a:ext cx="4768859" cy="506120"/>
      </dsp:txXfrm>
    </dsp:sp>
    <dsp:sp modelId="{519AFBB8-DECD-4916-940E-3111598F2F61}">
      <dsp:nvSpPr>
        <dsp:cNvPr id="0" name=""/>
        <dsp:cNvSpPr/>
      </dsp:nvSpPr>
      <dsp:spPr>
        <a:xfrm>
          <a:off x="0" y="3753272"/>
          <a:ext cx="6890885" cy="478800"/>
        </a:xfrm>
        <a:prstGeom prst="rect">
          <a:avLst/>
        </a:prstGeom>
        <a:solidFill>
          <a:srgbClr val="C3DF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8070E-C218-4577-ACF5-705900C06A18}">
      <dsp:nvSpPr>
        <dsp:cNvPr id="0" name=""/>
        <dsp:cNvSpPr/>
      </dsp:nvSpPr>
      <dsp:spPr>
        <a:xfrm>
          <a:off x="344544" y="3472832"/>
          <a:ext cx="4823619" cy="56088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O.T. Booking Message to Surgeon, Anesthetist, Attendants</a:t>
          </a:r>
        </a:p>
      </dsp:txBody>
      <dsp:txXfrm>
        <a:off x="371924" y="3500212"/>
        <a:ext cx="4768859" cy="5061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05912"/>
          <a:ext cx="6890885" cy="4788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44544" y="25472"/>
          <a:ext cx="4823619" cy="56088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Asset / Machine Master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285" y="72213"/>
        <a:ext cx="4730137" cy="467398"/>
      </dsp:txXfrm>
    </dsp:sp>
    <dsp:sp modelId="{C6A47021-5E06-445D-B0DD-0F01DDC153AE}">
      <dsp:nvSpPr>
        <dsp:cNvPr id="0" name=""/>
        <dsp:cNvSpPr/>
      </dsp:nvSpPr>
      <dsp:spPr>
        <a:xfrm>
          <a:off x="0" y="116775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F45F5-69A1-4040-9E38-0A0610D44BC1}">
      <dsp:nvSpPr>
        <dsp:cNvPr id="0" name=""/>
        <dsp:cNvSpPr/>
      </dsp:nvSpPr>
      <dsp:spPr>
        <a:xfrm>
          <a:off x="344544" y="88731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Machine Up/Down Tracking</a:t>
          </a:r>
        </a:p>
      </dsp:txBody>
      <dsp:txXfrm>
        <a:off x="371924" y="914692"/>
        <a:ext cx="4768859" cy="506120"/>
      </dsp:txXfrm>
    </dsp:sp>
    <dsp:sp modelId="{962AF684-301A-4CA9-BD7E-81A345C1EE01}">
      <dsp:nvSpPr>
        <dsp:cNvPr id="0" name=""/>
        <dsp:cNvSpPr/>
      </dsp:nvSpPr>
      <dsp:spPr>
        <a:xfrm>
          <a:off x="0" y="202959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71261-4FE0-4A95-BAFE-D8E73452F3F2}">
      <dsp:nvSpPr>
        <dsp:cNvPr id="0" name=""/>
        <dsp:cNvSpPr/>
      </dsp:nvSpPr>
      <dsp:spPr>
        <a:xfrm>
          <a:off x="344544" y="174915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Machine Log /Maintenance Due Reminders</a:t>
          </a:r>
        </a:p>
      </dsp:txBody>
      <dsp:txXfrm>
        <a:off x="371924" y="1776532"/>
        <a:ext cx="4768859" cy="506120"/>
      </dsp:txXfrm>
    </dsp:sp>
    <dsp:sp modelId="{0620E26D-2EA5-41E4-91A1-DFCD224855E6}">
      <dsp:nvSpPr>
        <dsp:cNvPr id="0" name=""/>
        <dsp:cNvSpPr/>
      </dsp:nvSpPr>
      <dsp:spPr>
        <a:xfrm>
          <a:off x="0" y="289143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0B34-DD19-4FC6-AE3A-1CBC78773A91}">
      <dsp:nvSpPr>
        <dsp:cNvPr id="0" name=""/>
        <dsp:cNvSpPr/>
      </dsp:nvSpPr>
      <dsp:spPr>
        <a:xfrm>
          <a:off x="344544" y="261099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Asset Transfer / Repair/ Condemnation</a:t>
          </a:r>
        </a:p>
      </dsp:txBody>
      <dsp:txXfrm>
        <a:off x="371924" y="2638372"/>
        <a:ext cx="4768859" cy="506120"/>
      </dsp:txXfrm>
    </dsp:sp>
    <dsp:sp modelId="{519AFBB8-DECD-4916-940E-3111598F2F61}">
      <dsp:nvSpPr>
        <dsp:cNvPr id="0" name=""/>
        <dsp:cNvSpPr/>
      </dsp:nvSpPr>
      <dsp:spPr>
        <a:xfrm>
          <a:off x="0" y="3753272"/>
          <a:ext cx="6890885" cy="478800"/>
        </a:xfrm>
        <a:prstGeom prst="rect">
          <a:avLst/>
        </a:prstGeom>
        <a:solidFill>
          <a:srgbClr val="C3DF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8070E-C218-4577-ACF5-705900C06A18}">
      <dsp:nvSpPr>
        <dsp:cNvPr id="0" name=""/>
        <dsp:cNvSpPr/>
      </dsp:nvSpPr>
      <dsp:spPr>
        <a:xfrm>
          <a:off x="344544" y="3472832"/>
          <a:ext cx="4823619" cy="56088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Asset  Appreciation/ Depreciation</a:t>
          </a:r>
        </a:p>
      </dsp:txBody>
      <dsp:txXfrm>
        <a:off x="371924" y="3500212"/>
        <a:ext cx="4768859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05912"/>
          <a:ext cx="6890885" cy="4788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44544" y="25472"/>
          <a:ext cx="4823619" cy="56088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Location Master with Housekeeping work Define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285" y="72213"/>
        <a:ext cx="4730137" cy="467398"/>
      </dsp:txXfrm>
    </dsp:sp>
    <dsp:sp modelId="{C6A47021-5E06-445D-B0DD-0F01DDC153AE}">
      <dsp:nvSpPr>
        <dsp:cNvPr id="0" name=""/>
        <dsp:cNvSpPr/>
      </dsp:nvSpPr>
      <dsp:spPr>
        <a:xfrm>
          <a:off x="0" y="116775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F45F5-69A1-4040-9E38-0A0610D44BC1}">
      <dsp:nvSpPr>
        <dsp:cNvPr id="0" name=""/>
        <dsp:cNvSpPr/>
      </dsp:nvSpPr>
      <dsp:spPr>
        <a:xfrm>
          <a:off x="344544" y="88731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Check List for Room Preparation / Cleaning</a:t>
          </a:r>
        </a:p>
      </dsp:txBody>
      <dsp:txXfrm>
        <a:off x="371924" y="914692"/>
        <a:ext cx="4768859" cy="506120"/>
      </dsp:txXfrm>
    </dsp:sp>
    <dsp:sp modelId="{962AF684-301A-4CA9-BD7E-81A345C1EE01}">
      <dsp:nvSpPr>
        <dsp:cNvPr id="0" name=""/>
        <dsp:cNvSpPr/>
      </dsp:nvSpPr>
      <dsp:spPr>
        <a:xfrm>
          <a:off x="0" y="202959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71261-4FE0-4A95-BAFE-D8E73452F3F2}">
      <dsp:nvSpPr>
        <dsp:cNvPr id="0" name=""/>
        <dsp:cNvSpPr/>
      </dsp:nvSpPr>
      <dsp:spPr>
        <a:xfrm>
          <a:off x="344544" y="174915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Housekeeping Activity</a:t>
          </a:r>
        </a:p>
      </dsp:txBody>
      <dsp:txXfrm>
        <a:off x="371924" y="1776532"/>
        <a:ext cx="4768859" cy="506120"/>
      </dsp:txXfrm>
    </dsp:sp>
    <dsp:sp modelId="{0620E26D-2EA5-41E4-91A1-DFCD224855E6}">
      <dsp:nvSpPr>
        <dsp:cNvPr id="0" name=""/>
        <dsp:cNvSpPr/>
      </dsp:nvSpPr>
      <dsp:spPr>
        <a:xfrm>
          <a:off x="0" y="2891432"/>
          <a:ext cx="6890885" cy="4788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10B34-DD19-4FC6-AE3A-1CBC78773A91}">
      <dsp:nvSpPr>
        <dsp:cNvPr id="0" name=""/>
        <dsp:cNvSpPr/>
      </dsp:nvSpPr>
      <dsp:spPr>
        <a:xfrm>
          <a:off x="344544" y="2610992"/>
          <a:ext cx="4823619" cy="5608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Lost &amp; Found Tracking </a:t>
          </a:r>
        </a:p>
      </dsp:txBody>
      <dsp:txXfrm>
        <a:off x="371924" y="2638372"/>
        <a:ext cx="4768859" cy="506120"/>
      </dsp:txXfrm>
    </dsp:sp>
    <dsp:sp modelId="{519AFBB8-DECD-4916-940E-3111598F2F61}">
      <dsp:nvSpPr>
        <dsp:cNvPr id="0" name=""/>
        <dsp:cNvSpPr/>
      </dsp:nvSpPr>
      <dsp:spPr>
        <a:xfrm>
          <a:off x="0" y="3753272"/>
          <a:ext cx="6890885" cy="478800"/>
        </a:xfrm>
        <a:prstGeom prst="rect">
          <a:avLst/>
        </a:prstGeom>
        <a:solidFill>
          <a:srgbClr val="C3DF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8070E-C218-4577-ACF5-705900C06A18}">
      <dsp:nvSpPr>
        <dsp:cNvPr id="0" name=""/>
        <dsp:cNvSpPr/>
      </dsp:nvSpPr>
      <dsp:spPr>
        <a:xfrm>
          <a:off x="344544" y="3472832"/>
          <a:ext cx="4823619" cy="56088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321" tIns="0" rIns="182321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Management</a:t>
          </a:r>
        </a:p>
      </dsp:txBody>
      <dsp:txXfrm>
        <a:off x="371924" y="3500212"/>
        <a:ext cx="4768859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Employee Personal Details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2ABFCBAB-55A5-4E0E-8C5A-E3F19DA40DD8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ED8D4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9757B-A862-4EB4-9084-E9C6FF99726D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Shift Defining</a:t>
          </a:r>
        </a:p>
      </dsp:txBody>
      <dsp:txXfrm>
        <a:off x="408046" y="602451"/>
        <a:ext cx="5459016" cy="293016"/>
      </dsp:txXfrm>
    </dsp:sp>
    <dsp:sp modelId="{1DF25DA7-E94B-43EE-BC7C-A81F2DBC9A08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ED8D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F61A1-FA39-4652-802D-034B9D3E6950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Duty Roaster Tracking</a:t>
          </a:r>
        </a:p>
      </dsp:txBody>
      <dsp:txXfrm>
        <a:off x="408046" y="1101411"/>
        <a:ext cx="5459016" cy="293016"/>
      </dsp:txXfrm>
    </dsp:sp>
    <dsp:sp modelId="{3EF5A5B9-1CD1-4CB6-821B-E81964C2295D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D853D-5E52-47D3-A94E-5E054F3CFBE8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Attendance Management</a:t>
          </a:r>
        </a:p>
      </dsp:txBody>
      <dsp:txXfrm>
        <a:off x="408046" y="1600371"/>
        <a:ext cx="5459016" cy="293016"/>
      </dsp:txXfrm>
    </dsp:sp>
    <dsp:sp modelId="{EEF2A419-7A38-43AE-9CBF-0D3A63DD5BE6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BD6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79A77-E260-4CDA-B3C2-56E4B4EC55D2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Leaves/Holiday Accounting</a:t>
          </a:r>
        </a:p>
      </dsp:txBody>
      <dsp:txXfrm>
        <a:off x="408046" y="2099331"/>
        <a:ext cx="5459016" cy="293016"/>
      </dsp:txXfrm>
    </dsp:sp>
    <dsp:sp modelId="{D4F41734-E845-4267-8ECA-E8D27C44D0AE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4BE13-1DBA-442D-9EB6-196D22BA6190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Allowances &amp; Deductions</a:t>
          </a:r>
        </a:p>
      </dsp:txBody>
      <dsp:txXfrm>
        <a:off x="408046" y="2598291"/>
        <a:ext cx="5459016" cy="293016"/>
      </dsp:txXfrm>
    </dsp:sp>
    <dsp:sp modelId="{CBC15A5A-0723-4055-97FC-AF1B64B2C959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63CFD-3953-4BC1-ABC3-0D90A160E4E2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Loans and Advances Management</a:t>
          </a:r>
        </a:p>
      </dsp:txBody>
      <dsp:txXfrm>
        <a:off x="408046" y="3097251"/>
        <a:ext cx="5459016" cy="293016"/>
      </dsp:txXfrm>
    </dsp:sp>
    <dsp:sp modelId="{13A98DF8-C8AE-4C45-A97A-638E1840BBF5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50C2-1565-4F02-AD6E-BA7236679208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Employee Promotion, Transfers &amp; Resignation</a:t>
          </a:r>
        </a:p>
      </dsp:txBody>
      <dsp:txXfrm>
        <a:off x="408046" y="3596211"/>
        <a:ext cx="5459016" cy="293016"/>
      </dsp:txXfrm>
    </dsp:sp>
    <dsp:sp modelId="{5FCFE638-DC4B-4C2B-8147-C1EA72D5B873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CBD34-EA9B-4554-8B13-F325A4BAA03F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Payroll Processing</a:t>
          </a:r>
        </a:p>
      </dsp:txBody>
      <dsp:txXfrm>
        <a:off x="408046" y="4095171"/>
        <a:ext cx="5459016" cy="293016"/>
      </dsp:txXfrm>
    </dsp:sp>
    <dsp:sp modelId="{F4F42F05-3F29-44F8-B55E-A4F850957986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C202-31DA-44BE-A499-8089F0334924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Statutory Reports</a:t>
          </a:r>
        </a:p>
      </dsp:txBody>
      <dsp:txXfrm>
        <a:off x="408046" y="4594131"/>
        <a:ext cx="5459016" cy="2930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91939"/>
          <a:ext cx="7843887" cy="403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55779"/>
          <a:ext cx="5490720" cy="4723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Diet Category ( Liquid Diet / Solid Diet / Normal Diet…)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55" y="95140"/>
        <a:ext cx="5411998" cy="393598"/>
      </dsp:txXfrm>
    </dsp:sp>
    <dsp:sp modelId="{3EF5A5B9-1CD1-4CB6-821B-E81964C2295D}">
      <dsp:nvSpPr>
        <dsp:cNvPr id="0" name=""/>
        <dsp:cNvSpPr/>
      </dsp:nvSpPr>
      <dsp:spPr>
        <a:xfrm>
          <a:off x="0" y="1017699"/>
          <a:ext cx="7843887" cy="4032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D853D-5E52-47D3-A94E-5E054F3CFBE8}">
      <dsp:nvSpPr>
        <dsp:cNvPr id="0" name=""/>
        <dsp:cNvSpPr/>
      </dsp:nvSpPr>
      <dsp:spPr>
        <a:xfrm>
          <a:off x="392194" y="78153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Diet Item Master Creation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804596"/>
        <a:ext cx="5444606" cy="426206"/>
      </dsp:txXfrm>
    </dsp:sp>
    <dsp:sp modelId="{EEF2A419-7A38-43AE-9CBF-0D3A63DD5BE6}">
      <dsp:nvSpPr>
        <dsp:cNvPr id="0" name=""/>
        <dsp:cNvSpPr/>
      </dsp:nvSpPr>
      <dsp:spPr>
        <a:xfrm>
          <a:off x="0" y="1743459"/>
          <a:ext cx="7843887" cy="403200"/>
        </a:xfrm>
        <a:prstGeom prst="rect">
          <a:avLst/>
        </a:prstGeom>
        <a:solidFill>
          <a:srgbClr val="CBD6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79A77-E260-4CDA-B3C2-56E4B4EC55D2}">
      <dsp:nvSpPr>
        <dsp:cNvPr id="0" name=""/>
        <dsp:cNvSpPr/>
      </dsp:nvSpPr>
      <dsp:spPr>
        <a:xfrm>
          <a:off x="392194" y="150729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Meal Time &amp; Schedule Defining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1530356"/>
        <a:ext cx="5444606" cy="426206"/>
      </dsp:txXfrm>
    </dsp:sp>
    <dsp:sp modelId="{D4F41734-E845-4267-8ECA-E8D27C44D0AE}">
      <dsp:nvSpPr>
        <dsp:cNvPr id="0" name=""/>
        <dsp:cNvSpPr/>
      </dsp:nvSpPr>
      <dsp:spPr>
        <a:xfrm>
          <a:off x="0" y="2469219"/>
          <a:ext cx="7843887" cy="403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4BE13-1DBA-442D-9EB6-196D22BA6190}">
      <dsp:nvSpPr>
        <dsp:cNvPr id="0" name=""/>
        <dsp:cNvSpPr/>
      </dsp:nvSpPr>
      <dsp:spPr>
        <a:xfrm>
          <a:off x="392194" y="223305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Diet Template Creation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2256116"/>
        <a:ext cx="5444606" cy="426206"/>
      </dsp:txXfrm>
    </dsp:sp>
    <dsp:sp modelId="{CBC15A5A-0723-4055-97FC-AF1B64B2C959}">
      <dsp:nvSpPr>
        <dsp:cNvPr id="0" name=""/>
        <dsp:cNvSpPr/>
      </dsp:nvSpPr>
      <dsp:spPr>
        <a:xfrm>
          <a:off x="0" y="3194979"/>
          <a:ext cx="7843887" cy="403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63CFD-3953-4BC1-ABC3-0D90A160E4E2}">
      <dsp:nvSpPr>
        <dsp:cNvPr id="0" name=""/>
        <dsp:cNvSpPr/>
      </dsp:nvSpPr>
      <dsp:spPr>
        <a:xfrm>
          <a:off x="392194" y="295881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Patient wise Diet Instructions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2981876"/>
        <a:ext cx="5444606" cy="426206"/>
      </dsp:txXfrm>
    </dsp:sp>
    <dsp:sp modelId="{13A98DF8-C8AE-4C45-A97A-638E1840BBF5}">
      <dsp:nvSpPr>
        <dsp:cNvPr id="0" name=""/>
        <dsp:cNvSpPr/>
      </dsp:nvSpPr>
      <dsp:spPr>
        <a:xfrm>
          <a:off x="0" y="3920739"/>
          <a:ext cx="7843887" cy="403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50C2-1565-4F02-AD6E-BA7236679208}">
      <dsp:nvSpPr>
        <dsp:cNvPr id="0" name=""/>
        <dsp:cNvSpPr/>
      </dsp:nvSpPr>
      <dsp:spPr>
        <a:xfrm>
          <a:off x="392194" y="368457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Diet Delivery Dashboard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3707636"/>
        <a:ext cx="5444606" cy="426206"/>
      </dsp:txXfrm>
    </dsp:sp>
    <dsp:sp modelId="{F4F42F05-3F29-44F8-B55E-A4F850957986}">
      <dsp:nvSpPr>
        <dsp:cNvPr id="0" name=""/>
        <dsp:cNvSpPr/>
      </dsp:nvSpPr>
      <dsp:spPr>
        <a:xfrm>
          <a:off x="0" y="4646499"/>
          <a:ext cx="7843887" cy="403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C202-31DA-44BE-A499-8089F0334924}">
      <dsp:nvSpPr>
        <dsp:cNvPr id="0" name=""/>
        <dsp:cNvSpPr/>
      </dsp:nvSpPr>
      <dsp:spPr>
        <a:xfrm>
          <a:off x="392194" y="4410339"/>
          <a:ext cx="5490720" cy="4723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b="1" kern="1200" dirty="0" smtClean="0"/>
            <a:t>Pending / Delivered Report</a:t>
          </a:r>
          <a:endParaRPr lang="en-US" sz="12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4433396"/>
        <a:ext cx="5444606" cy="4262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Group wise Donor Information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D4626360-F363-426A-B021-427D7C14D280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8C14-F484-448C-B369-43EFED46DF7E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Donor Card Generation</a:t>
          </a:r>
        </a:p>
      </dsp:txBody>
      <dsp:txXfrm>
        <a:off x="408046" y="602451"/>
        <a:ext cx="5459016" cy="293016"/>
      </dsp:txXfrm>
    </dsp:sp>
    <dsp:sp modelId="{892CCED5-A6EE-4BEB-AC18-12AEFF1F1FE7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033A-BE62-4D02-A117-FA3E91C0408B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Group wise Receipts</a:t>
          </a:r>
        </a:p>
      </dsp:txBody>
      <dsp:txXfrm>
        <a:off x="408046" y="1101411"/>
        <a:ext cx="5459016" cy="293016"/>
      </dsp:txXfrm>
    </dsp:sp>
    <dsp:sp modelId="{451E4F70-5E90-4139-86FE-A4FA955469E5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B501-2A71-4847-AF92-B05E63C99A23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Blood Transfusions</a:t>
          </a:r>
        </a:p>
      </dsp:txBody>
      <dsp:txXfrm>
        <a:off x="408046" y="1600371"/>
        <a:ext cx="5459016" cy="293016"/>
      </dsp:txXfrm>
    </dsp:sp>
    <dsp:sp modelId="{1E90AAC2-F6D3-498A-807A-6043666D38A4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12E85-EE0B-41D4-BA66-6F9ECCB2F736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Group wise Stocks</a:t>
          </a:r>
        </a:p>
      </dsp:txBody>
      <dsp:txXfrm>
        <a:off x="408046" y="2099331"/>
        <a:ext cx="5459016" cy="293016"/>
      </dsp:txXfrm>
    </dsp:sp>
    <dsp:sp modelId="{7E1CA0F3-B0BE-494E-A490-ED6E8346CFCA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F9508-E507-4BF0-8534-F4CFFDEF66C5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Test Count Registers</a:t>
          </a:r>
        </a:p>
      </dsp:txBody>
      <dsp:txXfrm>
        <a:off x="408046" y="2598291"/>
        <a:ext cx="5459016" cy="293016"/>
      </dsp:txXfrm>
    </dsp:sp>
    <dsp:sp modelId="{C9E1B276-E1A0-4CDA-8A8F-9188331E0B6D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259D5-DC28-496D-BC72-EC7D92D3C581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Camp Organization &amp; Details</a:t>
          </a:r>
        </a:p>
      </dsp:txBody>
      <dsp:txXfrm>
        <a:off x="408046" y="3097251"/>
        <a:ext cx="5459016" cy="293016"/>
      </dsp:txXfrm>
    </dsp:sp>
    <dsp:sp modelId="{8808C5DA-CF9C-4C5C-B89C-C798A98EC80F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9337-D934-4DE8-98A8-154AFC96E2E4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Daily Quality Check Updations</a:t>
          </a:r>
        </a:p>
      </dsp:txBody>
      <dsp:txXfrm>
        <a:off x="408046" y="3596211"/>
        <a:ext cx="5459016" cy="293016"/>
      </dsp:txXfrm>
    </dsp:sp>
    <dsp:sp modelId="{1814FBCC-4F19-4E66-B2B4-45078B6E862F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43B6-872E-458F-AF43-17E1585BCB75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Blood Expiry Tracking</a:t>
          </a:r>
        </a:p>
      </dsp:txBody>
      <dsp:txXfrm>
        <a:off x="408046" y="4095171"/>
        <a:ext cx="5459016" cy="293016"/>
      </dsp:txXfrm>
    </dsp:sp>
    <dsp:sp modelId="{057CBBE5-4F12-4957-BC16-4C241A4961BC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0F93-5A91-4C9B-9001-8591200D6152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Test Analysis</a:t>
          </a:r>
        </a:p>
      </dsp:txBody>
      <dsp:txXfrm>
        <a:off x="408046" y="4594131"/>
        <a:ext cx="5459016" cy="2930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Token Display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D4626360-F363-426A-B021-427D7C14D280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8C14-F484-448C-B369-43EFED46DF7E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Barcode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602451"/>
        <a:ext cx="5459016" cy="293016"/>
      </dsp:txXfrm>
    </dsp:sp>
    <dsp:sp modelId="{892CCED5-A6EE-4BEB-AC18-12AEFF1F1FE7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033A-BE62-4D02-A117-FA3E91C0408B}">
      <dsp:nvSpPr>
        <dsp:cNvPr id="0" name=""/>
        <dsp:cNvSpPr/>
      </dsp:nvSpPr>
      <dsp:spPr>
        <a:xfrm>
          <a:off x="403622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Webcam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9474" y="1101411"/>
        <a:ext cx="5459016" cy="293016"/>
      </dsp:txXfrm>
    </dsp:sp>
    <dsp:sp modelId="{451E4F70-5E90-4139-86FE-A4FA955469E5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B501-2A71-4847-AF92-B05E63C99A23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Smart Card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1600371"/>
        <a:ext cx="5459016" cy="293016"/>
      </dsp:txXfrm>
    </dsp:sp>
    <dsp:sp modelId="{1E90AAC2-F6D3-498A-807A-6043666D38A4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12E85-EE0B-41D4-BA66-6F9ECCB2F736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SMS / Email 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2099331"/>
        <a:ext cx="5459016" cy="293016"/>
      </dsp:txXfrm>
    </dsp:sp>
    <dsp:sp modelId="{7E1CA0F3-B0BE-494E-A490-ED6E8346CFCA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F9508-E507-4BF0-8534-F4CFFDEF66C5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Mobile MIS [Android / </a:t>
          </a:r>
          <a:r>
            <a:rPr lang="en-US" sz="1400" b="1" kern="1200" dirty="0" err="1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iOS</a:t>
          </a: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/ Windows]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2598291"/>
        <a:ext cx="5459016" cy="293016"/>
      </dsp:txXfrm>
    </dsp:sp>
    <dsp:sp modelId="{C9E1B276-E1A0-4CDA-8A8F-9188331E0B6D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259D5-DC28-496D-BC72-EC7D92D3C581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Bio Metric Devices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3097251"/>
        <a:ext cx="5459016" cy="293016"/>
      </dsp:txXfrm>
    </dsp:sp>
    <dsp:sp modelId="{8808C5DA-CF9C-4C5C-B89C-C798A98EC80F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9337-D934-4DE8-98A8-154AFC96E2E4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Tally Accounts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3596211"/>
        <a:ext cx="5459016" cy="293016"/>
      </dsp:txXfrm>
    </dsp:sp>
    <dsp:sp modelId="{1814FBCC-4F19-4E66-B2B4-45078B6E862F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43B6-872E-458F-AF43-17E1585BCB75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LAB Equipment (Unidirectional / Bidirectional) 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4095171"/>
        <a:ext cx="5459016" cy="293016"/>
      </dsp:txXfrm>
    </dsp:sp>
    <dsp:sp modelId="{057CBBE5-4F12-4957-BC16-4C241A4961BC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0F93-5A91-4C9B-9001-8591200D6152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alibri" panose="020F0502020204030204" pitchFamily="34" charset="0"/>
              <a:ea typeface="Cambria" panose="02040503050406030204" pitchFamily="18" charset="0"/>
              <a:cs typeface="Arial" panose="020B0604020202020204" pitchFamily="34" charset="0"/>
            </a:rPr>
            <a:t>Kiosk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08046" y="4594131"/>
        <a:ext cx="5459016" cy="29301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30+ Years Experience in Software Domain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D4626360-F363-426A-B021-427D7C14D280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28C14-F484-448C-B369-43EFED46DF7E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Successfully executed at more than 1500 Healthcare Clients</a:t>
          </a:r>
        </a:p>
      </dsp:txBody>
      <dsp:txXfrm>
        <a:off x="408046" y="602451"/>
        <a:ext cx="5459016" cy="293016"/>
      </dsp:txXfrm>
    </dsp:sp>
    <dsp:sp modelId="{892CCED5-A6EE-4BEB-AC18-12AEFF1F1FE7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D033A-BE62-4D02-A117-FA3E91C0408B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Supported by Strong Team of 250 Professionals</a:t>
          </a:r>
        </a:p>
      </dsp:txBody>
      <dsp:txXfrm>
        <a:off x="408046" y="1101411"/>
        <a:ext cx="5459016" cy="293016"/>
      </dsp:txXfrm>
    </dsp:sp>
    <dsp:sp modelId="{451E4F70-5E90-4139-86FE-A4FA955469E5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44B501-2A71-4847-AF92-B05E63C99A23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Configurable Multi Level Security</a:t>
          </a:r>
        </a:p>
      </dsp:txBody>
      <dsp:txXfrm>
        <a:off x="408046" y="1600371"/>
        <a:ext cx="5459016" cy="293016"/>
      </dsp:txXfrm>
    </dsp:sp>
    <dsp:sp modelId="{1E90AAC2-F6D3-498A-807A-6043666D38A4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12E85-EE0B-41D4-BA66-6F9ECCB2F736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User Friendly Interface to increase Staff Efficiency</a:t>
          </a:r>
        </a:p>
      </dsp:txBody>
      <dsp:txXfrm>
        <a:off x="408046" y="2099331"/>
        <a:ext cx="5459016" cy="293016"/>
      </dsp:txXfrm>
    </dsp:sp>
    <dsp:sp modelId="{7E1CA0F3-B0BE-494E-A490-ED6E8346CFCA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F9508-E507-4BF0-8534-F4CFFDEF66C5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Real-time Business Monitoring</a:t>
          </a:r>
        </a:p>
      </dsp:txBody>
      <dsp:txXfrm>
        <a:off x="408046" y="2598291"/>
        <a:ext cx="5459016" cy="293016"/>
      </dsp:txXfrm>
    </dsp:sp>
    <dsp:sp modelId="{C9E1B276-E1A0-4CDA-8A8F-9188331E0B6D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259D5-DC28-496D-BC72-EC7D92D3C581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Better Quality of Care, Service to Patients</a:t>
          </a:r>
        </a:p>
      </dsp:txBody>
      <dsp:txXfrm>
        <a:off x="408046" y="3097251"/>
        <a:ext cx="5459016" cy="293016"/>
      </dsp:txXfrm>
    </dsp:sp>
    <dsp:sp modelId="{8808C5DA-CF9C-4C5C-B89C-C798A98EC80F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A9337-D934-4DE8-98A8-154AFC96E2E4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Reduce Operating Costs</a:t>
          </a:r>
        </a:p>
      </dsp:txBody>
      <dsp:txXfrm>
        <a:off x="408046" y="3596211"/>
        <a:ext cx="5459016" cy="293016"/>
      </dsp:txXfrm>
    </dsp:sp>
    <dsp:sp modelId="{1814FBCC-4F19-4E66-B2B4-45078B6E862F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343B6-872E-458F-AF43-17E1585BCB75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Control Pilferages &amp; Leakages</a:t>
          </a:r>
        </a:p>
      </dsp:txBody>
      <dsp:txXfrm>
        <a:off x="408046" y="4095171"/>
        <a:ext cx="5459016" cy="293016"/>
      </dsp:txXfrm>
    </dsp:sp>
    <dsp:sp modelId="{057CBBE5-4F12-4957-BC16-4C241A4961BC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E0F93-5A91-4C9B-9001-8591200D6152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Comprehensive reporting and analytics System</a:t>
          </a:r>
        </a:p>
      </dsp:txBody>
      <dsp:txXfrm>
        <a:off x="408046" y="4594131"/>
        <a:ext cx="5459016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29528"/>
          <a:ext cx="7706181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85309" y="167168"/>
          <a:ext cx="5394326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Admission, Discharge and Transfer (A/D/T)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370" y="194229"/>
        <a:ext cx="5340204" cy="270598"/>
      </dsp:txXfrm>
    </dsp:sp>
    <dsp:sp modelId="{8A99D01D-1BA7-449F-8387-A0EC3647CD56}">
      <dsp:nvSpPr>
        <dsp:cNvPr id="0" name=""/>
        <dsp:cNvSpPr/>
      </dsp:nvSpPr>
      <dsp:spPr>
        <a:xfrm>
          <a:off x="0" y="828488"/>
          <a:ext cx="7706181" cy="2772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E9EA1-0287-4212-9998-218AE6284F74}">
      <dsp:nvSpPr>
        <dsp:cNvPr id="0" name=""/>
        <dsp:cNvSpPr/>
      </dsp:nvSpPr>
      <dsp:spPr>
        <a:xfrm>
          <a:off x="385309" y="666128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Bed Occupancy Matrix</a:t>
          </a:r>
        </a:p>
      </dsp:txBody>
      <dsp:txXfrm>
        <a:off x="401161" y="681980"/>
        <a:ext cx="5362622" cy="293016"/>
      </dsp:txXfrm>
    </dsp:sp>
    <dsp:sp modelId="{BA2675B0-1FE3-4988-81F9-D92ECDF994C9}">
      <dsp:nvSpPr>
        <dsp:cNvPr id="0" name=""/>
        <dsp:cNvSpPr/>
      </dsp:nvSpPr>
      <dsp:spPr>
        <a:xfrm>
          <a:off x="0" y="1327448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42108-A983-4EC4-A897-E3ED56A1F71D}">
      <dsp:nvSpPr>
        <dsp:cNvPr id="0" name=""/>
        <dsp:cNvSpPr/>
      </dsp:nvSpPr>
      <dsp:spPr>
        <a:xfrm>
          <a:off x="385309" y="1165088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Payment Receipts</a:t>
          </a:r>
        </a:p>
      </dsp:txBody>
      <dsp:txXfrm>
        <a:off x="401161" y="1180940"/>
        <a:ext cx="5362622" cy="293016"/>
      </dsp:txXfrm>
    </dsp:sp>
    <dsp:sp modelId="{613CAE2A-8491-48E6-819A-0F0B46353EB1}">
      <dsp:nvSpPr>
        <dsp:cNvPr id="0" name=""/>
        <dsp:cNvSpPr/>
      </dsp:nvSpPr>
      <dsp:spPr>
        <a:xfrm>
          <a:off x="0" y="1826409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2C240-84F3-4ED8-9541-BA335C30D892}">
      <dsp:nvSpPr>
        <dsp:cNvPr id="0" name=""/>
        <dsp:cNvSpPr/>
      </dsp:nvSpPr>
      <dsp:spPr>
        <a:xfrm>
          <a:off x="385309" y="1664048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Medical Observation and Nursing Notes</a:t>
          </a:r>
        </a:p>
      </dsp:txBody>
      <dsp:txXfrm>
        <a:off x="401161" y="1679900"/>
        <a:ext cx="5362622" cy="293016"/>
      </dsp:txXfrm>
    </dsp:sp>
    <dsp:sp modelId="{C4B06CAA-0DD5-4337-8005-A5AF36025404}">
      <dsp:nvSpPr>
        <dsp:cNvPr id="0" name=""/>
        <dsp:cNvSpPr/>
      </dsp:nvSpPr>
      <dsp:spPr>
        <a:xfrm>
          <a:off x="0" y="2325368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5CE61-C7E0-4BBF-8CD1-0A687796A995}">
      <dsp:nvSpPr>
        <dsp:cNvPr id="0" name=""/>
        <dsp:cNvSpPr/>
      </dsp:nvSpPr>
      <dsp:spPr>
        <a:xfrm>
          <a:off x="385309" y="2163009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Admission / Discharge Statistics</a:t>
          </a:r>
        </a:p>
      </dsp:txBody>
      <dsp:txXfrm>
        <a:off x="401161" y="2178861"/>
        <a:ext cx="5362622" cy="293016"/>
      </dsp:txXfrm>
    </dsp:sp>
    <dsp:sp modelId="{3ADAD493-5D94-4CED-891B-266BD53BEDBD}">
      <dsp:nvSpPr>
        <dsp:cNvPr id="0" name=""/>
        <dsp:cNvSpPr/>
      </dsp:nvSpPr>
      <dsp:spPr>
        <a:xfrm>
          <a:off x="0" y="2824328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F78A8-4697-4234-B22A-71BC1E98659E}">
      <dsp:nvSpPr>
        <dsp:cNvPr id="0" name=""/>
        <dsp:cNvSpPr/>
      </dsp:nvSpPr>
      <dsp:spPr>
        <a:xfrm>
          <a:off x="385309" y="2661969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Medical Certificates, Birth / Death Certificates</a:t>
          </a:r>
        </a:p>
      </dsp:txBody>
      <dsp:txXfrm>
        <a:off x="401161" y="2677821"/>
        <a:ext cx="5362622" cy="293016"/>
      </dsp:txXfrm>
    </dsp:sp>
    <dsp:sp modelId="{F4F16970-042E-44BA-8C23-644CFE665101}">
      <dsp:nvSpPr>
        <dsp:cNvPr id="0" name=""/>
        <dsp:cNvSpPr/>
      </dsp:nvSpPr>
      <dsp:spPr>
        <a:xfrm>
          <a:off x="0" y="3323288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77DAE-83A2-4310-81BD-180832EC13D0}">
      <dsp:nvSpPr>
        <dsp:cNvPr id="0" name=""/>
        <dsp:cNvSpPr/>
      </dsp:nvSpPr>
      <dsp:spPr>
        <a:xfrm>
          <a:off x="385309" y="3160929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Patient Dues Report</a:t>
          </a:r>
        </a:p>
      </dsp:txBody>
      <dsp:txXfrm>
        <a:off x="401161" y="3176781"/>
        <a:ext cx="5362622" cy="293016"/>
      </dsp:txXfrm>
    </dsp:sp>
    <dsp:sp modelId="{30EA45B5-A6F9-46DA-9B6F-1F88D7A4AC48}">
      <dsp:nvSpPr>
        <dsp:cNvPr id="0" name=""/>
        <dsp:cNvSpPr/>
      </dsp:nvSpPr>
      <dsp:spPr>
        <a:xfrm>
          <a:off x="0" y="3822249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A51D2-036E-4BEE-B58A-FF1088E7404B}">
      <dsp:nvSpPr>
        <dsp:cNvPr id="0" name=""/>
        <dsp:cNvSpPr/>
      </dsp:nvSpPr>
      <dsp:spPr>
        <a:xfrm>
          <a:off x="385309" y="3659889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Discharge Summary &amp; Billing</a:t>
          </a:r>
        </a:p>
      </dsp:txBody>
      <dsp:txXfrm>
        <a:off x="401161" y="3675741"/>
        <a:ext cx="5362622" cy="293016"/>
      </dsp:txXfrm>
    </dsp:sp>
    <dsp:sp modelId="{5031D44C-C976-4DAB-B4A5-D443E93C6D01}">
      <dsp:nvSpPr>
        <dsp:cNvPr id="0" name=""/>
        <dsp:cNvSpPr/>
      </dsp:nvSpPr>
      <dsp:spPr>
        <a:xfrm>
          <a:off x="0" y="4321209"/>
          <a:ext cx="7706181" cy="277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74B8E-4182-480A-AA86-B3582B0F0244}">
      <dsp:nvSpPr>
        <dsp:cNvPr id="0" name=""/>
        <dsp:cNvSpPr/>
      </dsp:nvSpPr>
      <dsp:spPr>
        <a:xfrm>
          <a:off x="385309" y="4158849"/>
          <a:ext cx="5394326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Consultant Dashboard</a:t>
          </a:r>
        </a:p>
      </dsp:txBody>
      <dsp:txXfrm>
        <a:off x="401161" y="4174701"/>
        <a:ext cx="5362622" cy="293016"/>
      </dsp:txXfrm>
    </dsp:sp>
    <dsp:sp modelId="{9635F643-734C-4A55-838C-D033CD9C9AED}">
      <dsp:nvSpPr>
        <dsp:cNvPr id="0" name=""/>
        <dsp:cNvSpPr/>
      </dsp:nvSpPr>
      <dsp:spPr>
        <a:xfrm>
          <a:off x="0" y="4820169"/>
          <a:ext cx="7706181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0F090-B1FB-478D-B2E2-405FD507159B}">
      <dsp:nvSpPr>
        <dsp:cNvPr id="0" name=""/>
        <dsp:cNvSpPr/>
      </dsp:nvSpPr>
      <dsp:spPr>
        <a:xfrm>
          <a:off x="385309" y="4657808"/>
          <a:ext cx="5394326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93" tIns="0" rIns="203893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Track Patient History</a:t>
          </a:r>
        </a:p>
      </dsp:txBody>
      <dsp:txXfrm>
        <a:off x="401161" y="4673660"/>
        <a:ext cx="5362622" cy="2930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57019"/>
          <a:ext cx="7843887" cy="3528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50379"/>
          <a:ext cx="5490720" cy="41328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O.T. Reservation for a scheduled surgery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635" y="84820"/>
        <a:ext cx="5421838" cy="344398"/>
      </dsp:txXfrm>
    </dsp:sp>
    <dsp:sp modelId="{3138808A-4085-46C7-BBF0-B2B6087CA540}">
      <dsp:nvSpPr>
        <dsp:cNvPr id="0" name=""/>
        <dsp:cNvSpPr/>
      </dsp:nvSpPr>
      <dsp:spPr>
        <a:xfrm>
          <a:off x="0" y="892059"/>
          <a:ext cx="7843887" cy="3528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09869-7C1C-4259-88BB-FE975BD94E9F}">
      <dsp:nvSpPr>
        <dsp:cNvPr id="0" name=""/>
        <dsp:cNvSpPr/>
      </dsp:nvSpPr>
      <dsp:spPr>
        <a:xfrm>
          <a:off x="392194" y="685419"/>
          <a:ext cx="5490720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Team of Doctors/ Assistants involved in the operation</a:t>
          </a:r>
        </a:p>
      </dsp:txBody>
      <dsp:txXfrm>
        <a:off x="412369" y="705594"/>
        <a:ext cx="5450370" cy="372930"/>
      </dsp:txXfrm>
    </dsp:sp>
    <dsp:sp modelId="{899C2671-D393-44C4-8FF3-75540B2B2ED7}">
      <dsp:nvSpPr>
        <dsp:cNvPr id="0" name=""/>
        <dsp:cNvSpPr/>
      </dsp:nvSpPr>
      <dsp:spPr>
        <a:xfrm>
          <a:off x="0" y="1527099"/>
          <a:ext cx="7843887" cy="3528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A20C0-362A-4F48-9BBB-05C570BC9ACF}">
      <dsp:nvSpPr>
        <dsp:cNvPr id="0" name=""/>
        <dsp:cNvSpPr/>
      </dsp:nvSpPr>
      <dsp:spPr>
        <a:xfrm>
          <a:off x="392194" y="1320459"/>
          <a:ext cx="5490720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Consent Forms (Bilingual)</a:t>
          </a:r>
        </a:p>
      </dsp:txBody>
      <dsp:txXfrm>
        <a:off x="412369" y="1340634"/>
        <a:ext cx="5450370" cy="372930"/>
      </dsp:txXfrm>
    </dsp:sp>
    <dsp:sp modelId="{23F6FB2C-34AD-47C0-84D4-DDDA08440F90}">
      <dsp:nvSpPr>
        <dsp:cNvPr id="0" name=""/>
        <dsp:cNvSpPr/>
      </dsp:nvSpPr>
      <dsp:spPr>
        <a:xfrm>
          <a:off x="0" y="2162139"/>
          <a:ext cx="7843887" cy="3528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6DDED-401F-4D9B-926B-F4C3A4BD18FA}">
      <dsp:nvSpPr>
        <dsp:cNvPr id="0" name=""/>
        <dsp:cNvSpPr/>
      </dsp:nvSpPr>
      <dsp:spPr>
        <a:xfrm>
          <a:off x="392194" y="1955499"/>
          <a:ext cx="5490720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Operation Notes</a:t>
          </a:r>
        </a:p>
      </dsp:txBody>
      <dsp:txXfrm>
        <a:off x="412369" y="1975674"/>
        <a:ext cx="5450370" cy="372930"/>
      </dsp:txXfrm>
    </dsp:sp>
    <dsp:sp modelId="{A92D1159-899A-4B48-B3C6-53F84475C968}">
      <dsp:nvSpPr>
        <dsp:cNvPr id="0" name=""/>
        <dsp:cNvSpPr/>
      </dsp:nvSpPr>
      <dsp:spPr>
        <a:xfrm>
          <a:off x="0" y="2797179"/>
          <a:ext cx="7843887" cy="3528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5B7F-31E5-4FBC-BA15-5A0BE6090E2D}">
      <dsp:nvSpPr>
        <dsp:cNvPr id="0" name=""/>
        <dsp:cNvSpPr/>
      </dsp:nvSpPr>
      <dsp:spPr>
        <a:xfrm>
          <a:off x="392194" y="2590539"/>
          <a:ext cx="5490720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Store Pre-operative / Post Operative Images</a:t>
          </a:r>
        </a:p>
      </dsp:txBody>
      <dsp:txXfrm>
        <a:off x="412369" y="2610714"/>
        <a:ext cx="5450370" cy="372930"/>
      </dsp:txXfrm>
    </dsp:sp>
    <dsp:sp modelId="{60483AFA-4055-445D-B73D-9B7A895A8E92}">
      <dsp:nvSpPr>
        <dsp:cNvPr id="0" name=""/>
        <dsp:cNvSpPr/>
      </dsp:nvSpPr>
      <dsp:spPr>
        <a:xfrm>
          <a:off x="0" y="3432219"/>
          <a:ext cx="7843887" cy="3528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2BC3B-7742-4172-BE74-F2EB3D62AA99}">
      <dsp:nvSpPr>
        <dsp:cNvPr id="0" name=""/>
        <dsp:cNvSpPr/>
      </dsp:nvSpPr>
      <dsp:spPr>
        <a:xfrm>
          <a:off x="392194" y="3225579"/>
          <a:ext cx="5490720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Record Pre-Anesthesia / Operation Consents</a:t>
          </a:r>
        </a:p>
      </dsp:txBody>
      <dsp:txXfrm>
        <a:off x="412369" y="3245754"/>
        <a:ext cx="5450370" cy="372930"/>
      </dsp:txXfrm>
    </dsp:sp>
    <dsp:sp modelId="{FD5BD39E-2DC7-4A19-9367-DA2E9AA31C50}">
      <dsp:nvSpPr>
        <dsp:cNvPr id="0" name=""/>
        <dsp:cNvSpPr/>
      </dsp:nvSpPr>
      <dsp:spPr>
        <a:xfrm>
          <a:off x="0" y="4067259"/>
          <a:ext cx="7843887" cy="3528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CC0BE-115B-45DF-B347-D8D4B83E0D46}">
      <dsp:nvSpPr>
        <dsp:cNvPr id="0" name=""/>
        <dsp:cNvSpPr/>
      </dsp:nvSpPr>
      <dsp:spPr>
        <a:xfrm>
          <a:off x="392194" y="3860619"/>
          <a:ext cx="5490720" cy="41328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Track Consumables Used in OT</a:t>
          </a:r>
        </a:p>
      </dsp:txBody>
      <dsp:txXfrm>
        <a:off x="412369" y="3880794"/>
        <a:ext cx="5450370" cy="372930"/>
      </dsp:txXfrm>
    </dsp:sp>
    <dsp:sp modelId="{EAD8BEA6-0B11-4768-961F-BDE68C2BD80E}">
      <dsp:nvSpPr>
        <dsp:cNvPr id="0" name=""/>
        <dsp:cNvSpPr/>
      </dsp:nvSpPr>
      <dsp:spPr>
        <a:xfrm>
          <a:off x="0" y="4702299"/>
          <a:ext cx="7843887" cy="3528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DBCD-6EDA-45EB-970E-769FB4F288F1}">
      <dsp:nvSpPr>
        <dsp:cNvPr id="0" name=""/>
        <dsp:cNvSpPr/>
      </dsp:nvSpPr>
      <dsp:spPr>
        <a:xfrm>
          <a:off x="392194" y="4495659"/>
          <a:ext cx="5490720" cy="41328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Bill Charges Posting (Surgery &amp; Package Surgeries)</a:t>
          </a:r>
        </a:p>
      </dsp:txBody>
      <dsp:txXfrm>
        <a:off x="412369" y="4515834"/>
        <a:ext cx="545037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55398"/>
          <a:ext cx="6985810" cy="403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49290" y="119238"/>
          <a:ext cx="4890067" cy="4723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33" tIns="0" rIns="184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Maintain Equipment Details &amp; Stock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651" y="158599"/>
        <a:ext cx="4811345" cy="393598"/>
      </dsp:txXfrm>
    </dsp:sp>
    <dsp:sp modelId="{23F6FB2C-34AD-47C0-84D4-DDDA08440F90}">
      <dsp:nvSpPr>
        <dsp:cNvPr id="0" name=""/>
        <dsp:cNvSpPr/>
      </dsp:nvSpPr>
      <dsp:spPr>
        <a:xfrm>
          <a:off x="0" y="1081158"/>
          <a:ext cx="6985810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96DDED-401F-4D9B-926B-F4C3A4BD18FA}">
      <dsp:nvSpPr>
        <dsp:cNvPr id="0" name=""/>
        <dsp:cNvSpPr/>
      </dsp:nvSpPr>
      <dsp:spPr>
        <a:xfrm>
          <a:off x="349290" y="844998"/>
          <a:ext cx="4890067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33" tIns="0" rIns="184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Receive Request for Equipment from O.T. Department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72347" y="868055"/>
        <a:ext cx="4843953" cy="426206"/>
      </dsp:txXfrm>
    </dsp:sp>
    <dsp:sp modelId="{A92D1159-899A-4B48-B3C6-53F84475C968}">
      <dsp:nvSpPr>
        <dsp:cNvPr id="0" name=""/>
        <dsp:cNvSpPr/>
      </dsp:nvSpPr>
      <dsp:spPr>
        <a:xfrm>
          <a:off x="0" y="1806918"/>
          <a:ext cx="6985810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5B7F-31E5-4FBC-BA15-5A0BE6090E2D}">
      <dsp:nvSpPr>
        <dsp:cNvPr id="0" name=""/>
        <dsp:cNvSpPr/>
      </dsp:nvSpPr>
      <dsp:spPr>
        <a:xfrm>
          <a:off x="349290" y="1570758"/>
          <a:ext cx="4890067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33" tIns="0" rIns="184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Allot Instruments against any Surgery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72347" y="1593815"/>
        <a:ext cx="4843953" cy="426206"/>
      </dsp:txXfrm>
    </dsp:sp>
    <dsp:sp modelId="{60483AFA-4055-445D-B73D-9B7A895A8E92}">
      <dsp:nvSpPr>
        <dsp:cNvPr id="0" name=""/>
        <dsp:cNvSpPr/>
      </dsp:nvSpPr>
      <dsp:spPr>
        <a:xfrm>
          <a:off x="0" y="2532678"/>
          <a:ext cx="6985810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2BC3B-7742-4172-BE74-F2EB3D62AA99}">
      <dsp:nvSpPr>
        <dsp:cNvPr id="0" name=""/>
        <dsp:cNvSpPr/>
      </dsp:nvSpPr>
      <dsp:spPr>
        <a:xfrm>
          <a:off x="349290" y="2296518"/>
          <a:ext cx="4890067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33" tIns="0" rIns="184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Receive Instruments from O.T. post Surgery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72347" y="2319575"/>
        <a:ext cx="4843953" cy="426206"/>
      </dsp:txXfrm>
    </dsp:sp>
    <dsp:sp modelId="{FD5BD39E-2DC7-4A19-9367-DA2E9AA31C50}">
      <dsp:nvSpPr>
        <dsp:cNvPr id="0" name=""/>
        <dsp:cNvSpPr/>
      </dsp:nvSpPr>
      <dsp:spPr>
        <a:xfrm>
          <a:off x="0" y="3258438"/>
          <a:ext cx="6985810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CC0BE-115B-45DF-B347-D8D4B83E0D46}">
      <dsp:nvSpPr>
        <dsp:cNvPr id="0" name=""/>
        <dsp:cNvSpPr/>
      </dsp:nvSpPr>
      <dsp:spPr>
        <a:xfrm>
          <a:off x="349290" y="3022278"/>
          <a:ext cx="4890067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33" tIns="0" rIns="184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Sterilization of Instruments received after O.T. 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72347" y="3045335"/>
        <a:ext cx="4843953" cy="426206"/>
      </dsp:txXfrm>
    </dsp:sp>
    <dsp:sp modelId="{EAD8BEA6-0B11-4768-961F-BDE68C2BD80E}">
      <dsp:nvSpPr>
        <dsp:cNvPr id="0" name=""/>
        <dsp:cNvSpPr/>
      </dsp:nvSpPr>
      <dsp:spPr>
        <a:xfrm>
          <a:off x="0" y="3984198"/>
          <a:ext cx="6985810" cy="403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ADBCD-6EDA-45EB-970E-769FB4F288F1}">
      <dsp:nvSpPr>
        <dsp:cNvPr id="0" name=""/>
        <dsp:cNvSpPr/>
      </dsp:nvSpPr>
      <dsp:spPr>
        <a:xfrm>
          <a:off x="349290" y="3748038"/>
          <a:ext cx="4890067" cy="4723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33" tIns="0" rIns="18483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Follow Different Sterilization Process</a:t>
          </a:r>
          <a:endParaRPr lang="en-US" sz="1400" b="1" kern="1200" dirty="0" smtClean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372347" y="3771095"/>
        <a:ext cx="4843953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Define Sub Specialties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F9E9D071-B714-41B8-B34E-296AE923AA77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294D9-FE59-4F94-872D-3E008F2333C9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Create Test Report Templates</a:t>
          </a:r>
        </a:p>
      </dsp:txBody>
      <dsp:txXfrm>
        <a:off x="408046" y="602451"/>
        <a:ext cx="5459016" cy="293016"/>
      </dsp:txXfrm>
    </dsp:sp>
    <dsp:sp modelId="{3C76D1DB-0946-4C83-849D-4E86408FE861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504EB-B82E-42D9-8CEA-706996DAB48A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Investigation Sample Collection</a:t>
          </a:r>
        </a:p>
      </dsp:txBody>
      <dsp:txXfrm>
        <a:off x="408046" y="1101411"/>
        <a:ext cx="5459016" cy="293016"/>
      </dsp:txXfrm>
    </dsp:sp>
    <dsp:sp modelId="{13933B94-222A-40BC-8BFF-6D3D2DCAD8A9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35AF1-AF45-4C13-BA96-859DE674BED1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Bar Code Generation</a:t>
          </a:r>
        </a:p>
      </dsp:txBody>
      <dsp:txXfrm>
        <a:off x="408046" y="1600371"/>
        <a:ext cx="5459016" cy="293016"/>
      </dsp:txXfrm>
    </dsp:sp>
    <dsp:sp modelId="{262FD3EB-6450-4E77-8BE0-6AC55B3441A3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7D2DF-2B0F-4A59-8B20-EE20FBCB5B7D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Referral Accounting</a:t>
          </a:r>
        </a:p>
      </dsp:txBody>
      <dsp:txXfrm>
        <a:off x="408046" y="2099331"/>
        <a:ext cx="5459016" cy="293016"/>
      </dsp:txXfrm>
    </dsp:sp>
    <dsp:sp modelId="{E12BCF0C-1A4A-430C-91EF-6B4644C66D39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35194-FF3B-4751-BE43-33C0253A9EF8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Collection Centre Accounting</a:t>
          </a:r>
        </a:p>
      </dsp:txBody>
      <dsp:txXfrm>
        <a:off x="408046" y="2598291"/>
        <a:ext cx="5459016" cy="293016"/>
      </dsp:txXfrm>
    </dsp:sp>
    <dsp:sp modelId="{8234A94B-5812-4A48-92A3-DB09C2C9D0F1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F11AA-42BE-4560-B73E-82E9B6232EA8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Generate Investigation Reports</a:t>
          </a:r>
        </a:p>
      </dsp:txBody>
      <dsp:txXfrm>
        <a:off x="408046" y="3097251"/>
        <a:ext cx="5459016" cy="293016"/>
      </dsp:txXfrm>
    </dsp:sp>
    <dsp:sp modelId="{7E0E3CDC-701C-4EA7-AEDC-C39118F2C29B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D4443-7339-4118-8F27-8AA15A0B2D55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Consultant wise Test Report</a:t>
          </a:r>
        </a:p>
      </dsp:txBody>
      <dsp:txXfrm>
        <a:off x="408046" y="3596211"/>
        <a:ext cx="5459016" cy="293016"/>
      </dsp:txXfrm>
    </dsp:sp>
    <dsp:sp modelId="{481F5AFC-47EF-421D-85EC-D2EB7DDB6320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791A3-F4DD-4367-8A57-6E07B463D471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Test Category wise Analysis</a:t>
          </a:r>
        </a:p>
      </dsp:txBody>
      <dsp:txXfrm>
        <a:off x="408046" y="4095171"/>
        <a:ext cx="5459016" cy="293016"/>
      </dsp:txXfrm>
    </dsp:sp>
    <dsp:sp modelId="{8DFDA3D4-6BA8-4197-8B0A-7E1F19AD4A7D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86326-79CD-4F31-A97A-4EBAAFA77C57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Consumption</a:t>
          </a:r>
        </a:p>
      </dsp:txBody>
      <dsp:txXfrm>
        <a:off x="408046" y="4594131"/>
        <a:ext cx="5459016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91939"/>
          <a:ext cx="7843887" cy="403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55779"/>
          <a:ext cx="5490720" cy="4723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Create Organization / TPA Master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55" y="95140"/>
        <a:ext cx="5411998" cy="393598"/>
      </dsp:txXfrm>
    </dsp:sp>
    <dsp:sp modelId="{66831A2C-6168-4D84-9757-ECAF89CE5963}">
      <dsp:nvSpPr>
        <dsp:cNvPr id="0" name=""/>
        <dsp:cNvSpPr/>
      </dsp:nvSpPr>
      <dsp:spPr>
        <a:xfrm>
          <a:off x="0" y="1017699"/>
          <a:ext cx="7843887" cy="403200"/>
        </a:xfrm>
        <a:prstGeom prst="rect">
          <a:avLst/>
        </a:prstGeom>
        <a:solidFill>
          <a:srgbClr val="1E6F7A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F4F9A-BB57-419F-8698-97A5D2DB4545}">
      <dsp:nvSpPr>
        <dsp:cNvPr id="0" name=""/>
        <dsp:cNvSpPr/>
      </dsp:nvSpPr>
      <dsp:spPr>
        <a:xfrm>
          <a:off x="392194" y="78153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Define Organization wise Rates / Discount Structure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804596"/>
        <a:ext cx="5444606" cy="426206"/>
      </dsp:txXfrm>
    </dsp:sp>
    <dsp:sp modelId="{6E1C912E-E871-4DD5-A388-5232F7B58B79}">
      <dsp:nvSpPr>
        <dsp:cNvPr id="0" name=""/>
        <dsp:cNvSpPr/>
      </dsp:nvSpPr>
      <dsp:spPr>
        <a:xfrm>
          <a:off x="0" y="1743459"/>
          <a:ext cx="7843887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53595-1342-411B-93DD-60DF5412F745}">
      <dsp:nvSpPr>
        <dsp:cNvPr id="0" name=""/>
        <dsp:cNvSpPr/>
      </dsp:nvSpPr>
      <dsp:spPr>
        <a:xfrm>
          <a:off x="392194" y="150729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Organization / TPA Limit Approval Tracking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1530356"/>
        <a:ext cx="5444606" cy="426206"/>
      </dsp:txXfrm>
    </dsp:sp>
    <dsp:sp modelId="{3E2E66C0-2B70-4EB3-8801-7D9CFB6490B4}">
      <dsp:nvSpPr>
        <dsp:cNvPr id="0" name=""/>
        <dsp:cNvSpPr/>
      </dsp:nvSpPr>
      <dsp:spPr>
        <a:xfrm>
          <a:off x="0" y="2469219"/>
          <a:ext cx="7843887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711EC-0B2B-48C6-AD08-7EA2562FE5BB}">
      <dsp:nvSpPr>
        <dsp:cNvPr id="0" name=""/>
        <dsp:cNvSpPr/>
      </dsp:nvSpPr>
      <dsp:spPr>
        <a:xfrm>
          <a:off x="392194" y="223305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Submit Bill to Organization / TPA for payments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2256116"/>
        <a:ext cx="5444606" cy="426206"/>
      </dsp:txXfrm>
    </dsp:sp>
    <dsp:sp modelId="{4F634FE7-F885-48E7-826C-CF8CAB880080}">
      <dsp:nvSpPr>
        <dsp:cNvPr id="0" name=""/>
        <dsp:cNvSpPr/>
      </dsp:nvSpPr>
      <dsp:spPr>
        <a:xfrm>
          <a:off x="0" y="3194979"/>
          <a:ext cx="7843887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FB06D-7325-4D1D-9C8D-3D5AD3E264A5}">
      <dsp:nvSpPr>
        <dsp:cNvPr id="0" name=""/>
        <dsp:cNvSpPr/>
      </dsp:nvSpPr>
      <dsp:spPr>
        <a:xfrm>
          <a:off x="392194" y="295881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Bill Adjustments after Patient Discharge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2981876"/>
        <a:ext cx="5444606" cy="426206"/>
      </dsp:txXfrm>
    </dsp:sp>
    <dsp:sp modelId="{01FA3311-3DAB-4109-B7D4-90705B47E7A8}">
      <dsp:nvSpPr>
        <dsp:cNvPr id="0" name=""/>
        <dsp:cNvSpPr/>
      </dsp:nvSpPr>
      <dsp:spPr>
        <a:xfrm>
          <a:off x="0" y="3920739"/>
          <a:ext cx="7843887" cy="403200"/>
        </a:xfrm>
        <a:prstGeom prst="rect">
          <a:avLst/>
        </a:prstGeom>
        <a:solidFill>
          <a:srgbClr val="C8D4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217AE-C86A-4BE2-93F1-7F8CCED05074}">
      <dsp:nvSpPr>
        <dsp:cNvPr id="0" name=""/>
        <dsp:cNvSpPr/>
      </dsp:nvSpPr>
      <dsp:spPr>
        <a:xfrm>
          <a:off x="392194" y="3684579"/>
          <a:ext cx="5490720" cy="4723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Organization / TPA wise Outstanding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3707636"/>
        <a:ext cx="5444606" cy="426206"/>
      </dsp:txXfrm>
    </dsp:sp>
    <dsp:sp modelId="{4EEC721B-5188-4660-8A34-931DE7E5A6B1}">
      <dsp:nvSpPr>
        <dsp:cNvPr id="0" name=""/>
        <dsp:cNvSpPr/>
      </dsp:nvSpPr>
      <dsp:spPr>
        <a:xfrm>
          <a:off x="0" y="4646499"/>
          <a:ext cx="7843887" cy="403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43FED-5F5D-46AB-8DCC-3B7AF4A071DF}">
      <dsp:nvSpPr>
        <dsp:cNvPr id="0" name=""/>
        <dsp:cNvSpPr/>
      </dsp:nvSpPr>
      <dsp:spPr>
        <a:xfrm>
          <a:off x="392194" y="4410339"/>
          <a:ext cx="5490720" cy="4723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Integrated with Finance module</a:t>
          </a:r>
          <a:endParaRPr lang="en-US" sz="1200" b="1" kern="1200" dirty="0">
            <a:latin typeface="Arial" panose="020B0604020202020204" pitchFamily="34" charset="0"/>
            <a:ea typeface="Fira Sans" panose="020B0503050000020004" pitchFamily="34" charset="0"/>
            <a:cs typeface="Arial" panose="020B0604020202020204" pitchFamily="34" charset="0"/>
          </a:endParaRPr>
        </a:p>
      </dsp:txBody>
      <dsp:txXfrm>
        <a:off x="415251" y="4433396"/>
        <a:ext cx="5444606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249998"/>
          <a:ext cx="7843887" cy="2772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87638"/>
          <a:ext cx="5490720" cy="32472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Indents &amp; Ordering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255" y="114699"/>
        <a:ext cx="5436598" cy="270598"/>
      </dsp:txXfrm>
    </dsp:sp>
    <dsp:sp modelId="{FE2681D6-F283-4E72-9499-A973F0F265BE}">
      <dsp:nvSpPr>
        <dsp:cNvPr id="0" name=""/>
        <dsp:cNvSpPr/>
      </dsp:nvSpPr>
      <dsp:spPr>
        <a:xfrm>
          <a:off x="0" y="748958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0B77-1D46-433F-8F78-466463A4C6E3}">
      <dsp:nvSpPr>
        <dsp:cNvPr id="0" name=""/>
        <dsp:cNvSpPr/>
      </dsp:nvSpPr>
      <dsp:spPr>
        <a:xfrm>
          <a:off x="392194" y="5865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Goods Receipt Notes/ Purchase Returns</a:t>
          </a:r>
        </a:p>
      </dsp:txBody>
      <dsp:txXfrm>
        <a:off x="408046" y="602451"/>
        <a:ext cx="5459016" cy="293016"/>
      </dsp:txXfrm>
    </dsp:sp>
    <dsp:sp modelId="{8928A4C1-1B76-4AE4-A8AD-C56CA133B48A}">
      <dsp:nvSpPr>
        <dsp:cNvPr id="0" name=""/>
        <dsp:cNvSpPr/>
      </dsp:nvSpPr>
      <dsp:spPr>
        <a:xfrm>
          <a:off x="0" y="12479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E79A9-AE00-4BBE-BFA3-664ECF16E7E6}">
      <dsp:nvSpPr>
        <dsp:cNvPr id="0" name=""/>
        <dsp:cNvSpPr/>
      </dsp:nvSpPr>
      <dsp:spPr>
        <a:xfrm>
          <a:off x="392194" y="10855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Medicine Supplies to patients &amp; Wards</a:t>
          </a:r>
        </a:p>
      </dsp:txBody>
      <dsp:txXfrm>
        <a:off x="408046" y="1101411"/>
        <a:ext cx="5459016" cy="293016"/>
      </dsp:txXfrm>
    </dsp:sp>
    <dsp:sp modelId="{CA2E93F8-43F9-4AD4-BA85-0F9F75E3EF25}">
      <dsp:nvSpPr>
        <dsp:cNvPr id="0" name=""/>
        <dsp:cNvSpPr/>
      </dsp:nvSpPr>
      <dsp:spPr>
        <a:xfrm>
          <a:off x="0" y="17468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B1641-7331-462F-BA33-CA804D394196}">
      <dsp:nvSpPr>
        <dsp:cNvPr id="0" name=""/>
        <dsp:cNvSpPr/>
      </dsp:nvSpPr>
      <dsp:spPr>
        <a:xfrm>
          <a:off x="392194" y="15845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Batch &amp; Expiry Management</a:t>
          </a:r>
        </a:p>
      </dsp:txBody>
      <dsp:txXfrm>
        <a:off x="408046" y="1600371"/>
        <a:ext cx="5459016" cy="293016"/>
      </dsp:txXfrm>
    </dsp:sp>
    <dsp:sp modelId="{4E44C756-A5FA-45B4-9FDA-D4524933D867}">
      <dsp:nvSpPr>
        <dsp:cNvPr id="0" name=""/>
        <dsp:cNvSpPr/>
      </dsp:nvSpPr>
      <dsp:spPr>
        <a:xfrm>
          <a:off x="0" y="224583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9C6DB-2D6A-433F-A2BC-6CA5FDC340CC}">
      <dsp:nvSpPr>
        <dsp:cNvPr id="0" name=""/>
        <dsp:cNvSpPr/>
      </dsp:nvSpPr>
      <dsp:spPr>
        <a:xfrm>
          <a:off x="392194" y="208347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Fast Moving/ Non Moving Drugs</a:t>
          </a:r>
        </a:p>
      </dsp:txBody>
      <dsp:txXfrm>
        <a:off x="408046" y="2099331"/>
        <a:ext cx="5459016" cy="293016"/>
      </dsp:txXfrm>
    </dsp:sp>
    <dsp:sp modelId="{8922B28E-7492-450C-B6CB-74EF216F7F77}">
      <dsp:nvSpPr>
        <dsp:cNvPr id="0" name=""/>
        <dsp:cNvSpPr/>
      </dsp:nvSpPr>
      <dsp:spPr>
        <a:xfrm>
          <a:off x="0" y="274479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D5E3C-CDFC-48FC-8308-DD242E4C987C}">
      <dsp:nvSpPr>
        <dsp:cNvPr id="0" name=""/>
        <dsp:cNvSpPr/>
      </dsp:nvSpPr>
      <dsp:spPr>
        <a:xfrm>
          <a:off x="392194" y="258243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Transfer between Sub-Stores</a:t>
          </a:r>
        </a:p>
      </dsp:txBody>
      <dsp:txXfrm>
        <a:off x="408046" y="2598291"/>
        <a:ext cx="5459016" cy="293016"/>
      </dsp:txXfrm>
    </dsp:sp>
    <dsp:sp modelId="{0872D2D9-17B7-4463-AA6E-53375EEC2CC8}">
      <dsp:nvSpPr>
        <dsp:cNvPr id="0" name=""/>
        <dsp:cNvSpPr/>
      </dsp:nvSpPr>
      <dsp:spPr>
        <a:xfrm>
          <a:off x="0" y="324375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B6F56-EF8B-49FC-94C7-E136A12286CE}">
      <dsp:nvSpPr>
        <dsp:cNvPr id="0" name=""/>
        <dsp:cNvSpPr/>
      </dsp:nvSpPr>
      <dsp:spPr>
        <a:xfrm>
          <a:off x="392194" y="308139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Reorder Reports</a:t>
          </a:r>
        </a:p>
      </dsp:txBody>
      <dsp:txXfrm>
        <a:off x="408046" y="3097251"/>
        <a:ext cx="5459016" cy="293016"/>
      </dsp:txXfrm>
    </dsp:sp>
    <dsp:sp modelId="{8B7E94B1-154C-486A-BE2E-403197373C94}">
      <dsp:nvSpPr>
        <dsp:cNvPr id="0" name=""/>
        <dsp:cNvSpPr/>
      </dsp:nvSpPr>
      <dsp:spPr>
        <a:xfrm>
          <a:off x="0" y="374271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4F747-9E43-46E9-8481-C001A8868C6A}">
      <dsp:nvSpPr>
        <dsp:cNvPr id="0" name=""/>
        <dsp:cNvSpPr/>
      </dsp:nvSpPr>
      <dsp:spPr>
        <a:xfrm>
          <a:off x="392194" y="358035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Drug Stocks (Company / Composition / Category wise)</a:t>
          </a:r>
        </a:p>
      </dsp:txBody>
      <dsp:txXfrm>
        <a:off x="408046" y="3596211"/>
        <a:ext cx="5459016" cy="293016"/>
      </dsp:txXfrm>
    </dsp:sp>
    <dsp:sp modelId="{20E30892-226F-4BAC-831E-DB761EB7450C}">
      <dsp:nvSpPr>
        <dsp:cNvPr id="0" name=""/>
        <dsp:cNvSpPr/>
      </dsp:nvSpPr>
      <dsp:spPr>
        <a:xfrm>
          <a:off x="0" y="4241679"/>
          <a:ext cx="7843887" cy="2772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05171-3F52-4548-9B06-84ACFC6D99D1}">
      <dsp:nvSpPr>
        <dsp:cNvPr id="0" name=""/>
        <dsp:cNvSpPr/>
      </dsp:nvSpPr>
      <dsp:spPr>
        <a:xfrm>
          <a:off x="392194" y="4079319"/>
          <a:ext cx="5490720" cy="32472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Ledgers and Stock Valuation</a:t>
          </a:r>
        </a:p>
      </dsp:txBody>
      <dsp:txXfrm>
        <a:off x="408046" y="4095171"/>
        <a:ext cx="5459016" cy="293016"/>
      </dsp:txXfrm>
    </dsp:sp>
    <dsp:sp modelId="{5B269ECA-942A-4757-9301-43700F6E60D5}">
      <dsp:nvSpPr>
        <dsp:cNvPr id="0" name=""/>
        <dsp:cNvSpPr/>
      </dsp:nvSpPr>
      <dsp:spPr>
        <a:xfrm>
          <a:off x="0" y="4740639"/>
          <a:ext cx="7843887" cy="277200"/>
        </a:xfrm>
        <a:prstGeom prst="rect">
          <a:avLst/>
        </a:prstGeom>
        <a:solidFill>
          <a:srgbClr val="C3DF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EAC79-6061-4168-9F26-4C2BF09FBB77}">
      <dsp:nvSpPr>
        <dsp:cNvPr id="0" name=""/>
        <dsp:cNvSpPr/>
      </dsp:nvSpPr>
      <dsp:spPr>
        <a:xfrm>
          <a:off x="392194" y="4578279"/>
          <a:ext cx="5490720" cy="32472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ABC / FSN / XYZ/HML Sales Analysis</a:t>
          </a:r>
        </a:p>
      </dsp:txBody>
      <dsp:txXfrm>
        <a:off x="408046" y="4594131"/>
        <a:ext cx="5459016" cy="2930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281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13569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Indents &amp; Approval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15" y="165220"/>
        <a:ext cx="5431678" cy="295198"/>
      </dsp:txXfrm>
    </dsp:sp>
    <dsp:sp modelId="{E7165535-E315-4BCA-AB52-D4CC7BF7A6BA}">
      <dsp:nvSpPr>
        <dsp:cNvPr id="0" name=""/>
        <dsp:cNvSpPr/>
      </dsp:nvSpPr>
      <dsp:spPr>
        <a:xfrm>
          <a:off x="0" y="85713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3156A-5ECA-472A-B731-4A7304972CBA}">
      <dsp:nvSpPr>
        <dsp:cNvPr id="0" name=""/>
        <dsp:cNvSpPr/>
      </dsp:nvSpPr>
      <dsp:spPr>
        <a:xfrm>
          <a:off x="392194" y="68001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Quotation Tracking</a:t>
          </a:r>
        </a:p>
      </dsp:txBody>
      <dsp:txXfrm>
        <a:off x="409487" y="697312"/>
        <a:ext cx="5456134" cy="319654"/>
      </dsp:txXfrm>
    </dsp:sp>
    <dsp:sp modelId="{986B2158-B536-4EB7-A1B3-C20BD5416185}">
      <dsp:nvSpPr>
        <dsp:cNvPr id="0" name=""/>
        <dsp:cNvSpPr/>
      </dsp:nvSpPr>
      <dsp:spPr>
        <a:xfrm>
          <a:off x="0" y="1401459"/>
          <a:ext cx="7843887" cy="302400"/>
        </a:xfrm>
        <a:prstGeom prst="rect">
          <a:avLst/>
        </a:prstGeom>
        <a:solidFill>
          <a:srgbClr val="CBD6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8CE20-7C4B-40CE-9D66-D49ABB83E3F2}">
      <dsp:nvSpPr>
        <dsp:cNvPr id="0" name=""/>
        <dsp:cNvSpPr/>
      </dsp:nvSpPr>
      <dsp:spPr>
        <a:xfrm>
          <a:off x="392194" y="12243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Order Generation &amp; Approval</a:t>
          </a:r>
        </a:p>
      </dsp:txBody>
      <dsp:txXfrm>
        <a:off x="409487" y="1241632"/>
        <a:ext cx="5456134" cy="319654"/>
      </dsp:txXfrm>
    </dsp:sp>
    <dsp:sp modelId="{08D8B541-9FE0-4235-A75D-4F97960CEAA6}">
      <dsp:nvSpPr>
        <dsp:cNvPr id="0" name=""/>
        <dsp:cNvSpPr/>
      </dsp:nvSpPr>
      <dsp:spPr>
        <a:xfrm>
          <a:off x="0" y="1945779"/>
          <a:ext cx="7843887" cy="302400"/>
        </a:xfrm>
        <a:prstGeom prst="rect">
          <a:avLst/>
        </a:prstGeom>
        <a:solidFill>
          <a:srgbClr val="CBD6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66164-EB50-4E6A-A087-2930B284CC17}">
      <dsp:nvSpPr>
        <dsp:cNvPr id="0" name=""/>
        <dsp:cNvSpPr/>
      </dsp:nvSpPr>
      <dsp:spPr>
        <a:xfrm>
          <a:off x="392194" y="176865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Goods Receipt &amp; Auditing</a:t>
          </a:r>
        </a:p>
      </dsp:txBody>
      <dsp:txXfrm>
        <a:off x="409487" y="1785952"/>
        <a:ext cx="5456134" cy="319654"/>
      </dsp:txXfrm>
    </dsp:sp>
    <dsp:sp modelId="{BFE70058-182B-4DA8-AF86-81FE02A072A9}">
      <dsp:nvSpPr>
        <dsp:cNvPr id="0" name=""/>
        <dsp:cNvSpPr/>
      </dsp:nvSpPr>
      <dsp:spPr>
        <a:xfrm>
          <a:off x="0" y="2490099"/>
          <a:ext cx="7843887" cy="302400"/>
        </a:xfrm>
        <a:prstGeom prst="rect">
          <a:avLst/>
        </a:prstGeom>
        <a:solidFill>
          <a:srgbClr val="CBD6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2A1DD-E020-4F26-9F36-1D500BFAB0B3}">
      <dsp:nvSpPr>
        <dsp:cNvPr id="0" name=""/>
        <dsp:cNvSpPr/>
      </dsp:nvSpPr>
      <dsp:spPr>
        <a:xfrm>
          <a:off x="392194" y="231297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Purchase Returns</a:t>
          </a:r>
        </a:p>
      </dsp:txBody>
      <dsp:txXfrm>
        <a:off x="409487" y="2330272"/>
        <a:ext cx="5456134" cy="319654"/>
      </dsp:txXfrm>
    </dsp:sp>
    <dsp:sp modelId="{8CED9897-1657-4B42-8481-1E79AA14191D}">
      <dsp:nvSpPr>
        <dsp:cNvPr id="0" name=""/>
        <dsp:cNvSpPr/>
      </dsp:nvSpPr>
      <dsp:spPr>
        <a:xfrm>
          <a:off x="0" y="3034419"/>
          <a:ext cx="7843887" cy="302400"/>
        </a:xfrm>
        <a:prstGeom prst="rect">
          <a:avLst/>
        </a:prstGeom>
        <a:solidFill>
          <a:srgbClr val="CBD6D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4E12A-0E8B-4C63-95A6-9AFD0B32F680}">
      <dsp:nvSpPr>
        <dsp:cNvPr id="0" name=""/>
        <dsp:cNvSpPr/>
      </dsp:nvSpPr>
      <dsp:spPr>
        <a:xfrm>
          <a:off x="392194" y="285729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Transfer to departments</a:t>
          </a:r>
        </a:p>
      </dsp:txBody>
      <dsp:txXfrm>
        <a:off x="409487" y="2874592"/>
        <a:ext cx="5456134" cy="319654"/>
      </dsp:txXfrm>
    </dsp:sp>
    <dsp:sp modelId="{D553CD4B-BA0B-409B-A900-EF54A67DE473}">
      <dsp:nvSpPr>
        <dsp:cNvPr id="0" name=""/>
        <dsp:cNvSpPr/>
      </dsp:nvSpPr>
      <dsp:spPr>
        <a:xfrm>
          <a:off x="0" y="3578739"/>
          <a:ext cx="7843887" cy="3024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55751-A334-4F68-8D78-62A52A4845A4}">
      <dsp:nvSpPr>
        <dsp:cNvPr id="0" name=""/>
        <dsp:cNvSpPr/>
      </dsp:nvSpPr>
      <dsp:spPr>
        <a:xfrm>
          <a:off x="392194" y="340161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Reorder Reports</a:t>
          </a:r>
        </a:p>
      </dsp:txBody>
      <dsp:txXfrm>
        <a:off x="409487" y="3418912"/>
        <a:ext cx="5456134" cy="319654"/>
      </dsp:txXfrm>
    </dsp:sp>
    <dsp:sp modelId="{5A1C4CD9-6E5E-40D0-9E37-C6331B9E961E}">
      <dsp:nvSpPr>
        <dsp:cNvPr id="0" name=""/>
        <dsp:cNvSpPr/>
      </dsp:nvSpPr>
      <dsp:spPr>
        <a:xfrm>
          <a:off x="0" y="4123059"/>
          <a:ext cx="7843887" cy="302400"/>
        </a:xfrm>
        <a:prstGeom prst="rect">
          <a:avLst/>
        </a:prstGeom>
        <a:solidFill>
          <a:srgbClr val="CBD6D3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4BE1A-B7E1-465E-8DFC-433EC19230F6}">
      <dsp:nvSpPr>
        <dsp:cNvPr id="0" name=""/>
        <dsp:cNvSpPr/>
      </dsp:nvSpPr>
      <dsp:spPr>
        <a:xfrm>
          <a:off x="392194" y="39459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Stock Ledgers and Stock Valuation</a:t>
          </a:r>
        </a:p>
      </dsp:txBody>
      <dsp:txXfrm>
        <a:off x="409487" y="3963232"/>
        <a:ext cx="5456134" cy="319654"/>
      </dsp:txXfrm>
    </dsp:sp>
    <dsp:sp modelId="{6A0FB823-DE6E-47B1-A90F-C7D9DC7BF9F6}">
      <dsp:nvSpPr>
        <dsp:cNvPr id="0" name=""/>
        <dsp:cNvSpPr/>
      </dsp:nvSpPr>
      <dsp:spPr>
        <a:xfrm>
          <a:off x="0" y="4667379"/>
          <a:ext cx="7843887" cy="302400"/>
        </a:xfrm>
        <a:prstGeom prst="rect">
          <a:avLst/>
        </a:prstGeom>
        <a:solidFill>
          <a:srgbClr val="C3DF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2B9CD-FC9C-4ACB-9CE9-E882B73E400D}">
      <dsp:nvSpPr>
        <dsp:cNvPr id="0" name=""/>
        <dsp:cNvSpPr/>
      </dsp:nvSpPr>
      <dsp:spPr>
        <a:xfrm>
          <a:off x="392194" y="4490259"/>
          <a:ext cx="5490720" cy="35424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Supplier Accounting</a:t>
          </a:r>
        </a:p>
      </dsp:txBody>
      <dsp:txXfrm>
        <a:off x="409487" y="4507552"/>
        <a:ext cx="5456134" cy="3196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56F2E-3016-4236-8EB5-A1E818A56990}">
      <dsp:nvSpPr>
        <dsp:cNvPr id="0" name=""/>
        <dsp:cNvSpPr/>
      </dsp:nvSpPr>
      <dsp:spPr>
        <a:xfrm>
          <a:off x="0" y="312819"/>
          <a:ext cx="7843887" cy="302400"/>
        </a:xfrm>
        <a:prstGeom prst="rect">
          <a:avLst/>
        </a:prstGeom>
        <a:solidFill>
          <a:srgbClr val="00B050">
            <a:alpha val="17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483E-0674-41F9-8EC5-52EE73C9C575}">
      <dsp:nvSpPr>
        <dsp:cNvPr id="0" name=""/>
        <dsp:cNvSpPr/>
      </dsp:nvSpPr>
      <dsp:spPr>
        <a:xfrm>
          <a:off x="392194" y="135699"/>
          <a:ext cx="5490720" cy="354240"/>
        </a:xfrm>
        <a:prstGeom prst="snip2Diag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srgbClr val="7D8584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Financial Posting from other modules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715" y="165220"/>
        <a:ext cx="5431678" cy="295198"/>
      </dsp:txXfrm>
    </dsp:sp>
    <dsp:sp modelId="{43325764-D0DA-4854-A5A5-5E30AAABEEA3}">
      <dsp:nvSpPr>
        <dsp:cNvPr id="0" name=""/>
        <dsp:cNvSpPr/>
      </dsp:nvSpPr>
      <dsp:spPr>
        <a:xfrm>
          <a:off x="0" y="85713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DE028-17CF-4930-BEAA-EA9498C6FF8C}">
      <dsp:nvSpPr>
        <dsp:cNvPr id="0" name=""/>
        <dsp:cNvSpPr/>
      </dsp:nvSpPr>
      <dsp:spPr>
        <a:xfrm>
          <a:off x="392194" y="68001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Department / Head wise collections</a:t>
          </a:r>
        </a:p>
      </dsp:txBody>
      <dsp:txXfrm>
        <a:off x="409487" y="697312"/>
        <a:ext cx="5456134" cy="319654"/>
      </dsp:txXfrm>
    </dsp:sp>
    <dsp:sp modelId="{20F3B130-B237-4AB5-A34D-531513220726}">
      <dsp:nvSpPr>
        <dsp:cNvPr id="0" name=""/>
        <dsp:cNvSpPr/>
      </dsp:nvSpPr>
      <dsp:spPr>
        <a:xfrm>
          <a:off x="0" y="140145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C6B76-86A6-469B-BB24-BB6C08E95E56}">
      <dsp:nvSpPr>
        <dsp:cNvPr id="0" name=""/>
        <dsp:cNvSpPr/>
      </dsp:nvSpPr>
      <dsp:spPr>
        <a:xfrm>
          <a:off x="392194" y="12243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Journal Voucher Entries</a:t>
          </a:r>
        </a:p>
      </dsp:txBody>
      <dsp:txXfrm>
        <a:off x="409487" y="1241632"/>
        <a:ext cx="5456134" cy="319654"/>
      </dsp:txXfrm>
    </dsp:sp>
    <dsp:sp modelId="{D80695A7-4D01-4523-9B4A-24965A52749F}">
      <dsp:nvSpPr>
        <dsp:cNvPr id="0" name=""/>
        <dsp:cNvSpPr/>
      </dsp:nvSpPr>
      <dsp:spPr>
        <a:xfrm>
          <a:off x="0" y="194577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5BC43-6349-472A-9FB6-FC0FF98DCB6B}">
      <dsp:nvSpPr>
        <dsp:cNvPr id="0" name=""/>
        <dsp:cNvSpPr/>
      </dsp:nvSpPr>
      <dsp:spPr>
        <a:xfrm>
          <a:off x="392194" y="176865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Cash / Bank Payments to suppliers</a:t>
          </a:r>
        </a:p>
      </dsp:txBody>
      <dsp:txXfrm>
        <a:off x="409487" y="1785952"/>
        <a:ext cx="5456134" cy="319654"/>
      </dsp:txXfrm>
    </dsp:sp>
    <dsp:sp modelId="{E51D716B-682D-4373-A651-F3AEB07E415B}">
      <dsp:nvSpPr>
        <dsp:cNvPr id="0" name=""/>
        <dsp:cNvSpPr/>
      </dsp:nvSpPr>
      <dsp:spPr>
        <a:xfrm>
          <a:off x="0" y="249009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09CD7-EC88-4F2F-A5F1-698655876615}">
      <dsp:nvSpPr>
        <dsp:cNvPr id="0" name=""/>
        <dsp:cNvSpPr/>
      </dsp:nvSpPr>
      <dsp:spPr>
        <a:xfrm>
          <a:off x="392194" y="231297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Bank Reconciliations</a:t>
          </a:r>
        </a:p>
      </dsp:txBody>
      <dsp:txXfrm>
        <a:off x="409487" y="2330272"/>
        <a:ext cx="5456134" cy="319654"/>
      </dsp:txXfrm>
    </dsp:sp>
    <dsp:sp modelId="{B9F3E894-DB4A-4412-9918-AC03D9806E79}">
      <dsp:nvSpPr>
        <dsp:cNvPr id="0" name=""/>
        <dsp:cNvSpPr/>
      </dsp:nvSpPr>
      <dsp:spPr>
        <a:xfrm>
          <a:off x="0" y="303441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B6AFD-CB09-4DDD-9E7D-83C7C400141F}">
      <dsp:nvSpPr>
        <dsp:cNvPr id="0" name=""/>
        <dsp:cNvSpPr/>
      </dsp:nvSpPr>
      <dsp:spPr>
        <a:xfrm>
          <a:off x="392194" y="285729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Credit Notes / Debit Notes</a:t>
          </a:r>
        </a:p>
      </dsp:txBody>
      <dsp:txXfrm>
        <a:off x="409487" y="2874592"/>
        <a:ext cx="5456134" cy="319654"/>
      </dsp:txXfrm>
    </dsp:sp>
    <dsp:sp modelId="{48169CD1-DDC9-4462-981C-4C786C1CE42B}">
      <dsp:nvSpPr>
        <dsp:cNvPr id="0" name=""/>
        <dsp:cNvSpPr/>
      </dsp:nvSpPr>
      <dsp:spPr>
        <a:xfrm>
          <a:off x="0" y="357873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7CBF4B-3D33-4963-92DC-603C3B42A5D1}">
      <dsp:nvSpPr>
        <dsp:cNvPr id="0" name=""/>
        <dsp:cNvSpPr/>
      </dsp:nvSpPr>
      <dsp:spPr>
        <a:xfrm>
          <a:off x="392194" y="340161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Trial Balance</a:t>
          </a:r>
        </a:p>
      </dsp:txBody>
      <dsp:txXfrm>
        <a:off x="409487" y="3418912"/>
        <a:ext cx="5456134" cy="319654"/>
      </dsp:txXfrm>
    </dsp:sp>
    <dsp:sp modelId="{ED2353B7-FA79-4365-B773-48900A15585B}">
      <dsp:nvSpPr>
        <dsp:cNvPr id="0" name=""/>
        <dsp:cNvSpPr/>
      </dsp:nvSpPr>
      <dsp:spPr>
        <a:xfrm>
          <a:off x="0" y="4123059"/>
          <a:ext cx="7843887" cy="302400"/>
        </a:xfrm>
        <a:prstGeom prst="rect">
          <a:avLst/>
        </a:prstGeom>
        <a:solidFill>
          <a:srgbClr val="C8D4D2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4EB34-EA0B-4866-9BFA-6F9B0F09E71D}">
      <dsp:nvSpPr>
        <dsp:cNvPr id="0" name=""/>
        <dsp:cNvSpPr/>
      </dsp:nvSpPr>
      <dsp:spPr>
        <a:xfrm>
          <a:off x="392194" y="3945939"/>
          <a:ext cx="5490720" cy="354240"/>
        </a:xfrm>
        <a:prstGeom prst="roundRect">
          <a:avLst/>
        </a:prstGeom>
        <a:solidFill>
          <a:srgbClr val="1E6F7A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Profit &amp; Loss and Balance Sheet</a:t>
          </a:r>
        </a:p>
      </dsp:txBody>
      <dsp:txXfrm>
        <a:off x="409487" y="3963232"/>
        <a:ext cx="5456134" cy="319654"/>
      </dsp:txXfrm>
    </dsp:sp>
    <dsp:sp modelId="{B706EFAF-1EEC-4B29-96D0-43CD82C0D424}">
      <dsp:nvSpPr>
        <dsp:cNvPr id="0" name=""/>
        <dsp:cNvSpPr/>
      </dsp:nvSpPr>
      <dsp:spPr>
        <a:xfrm>
          <a:off x="0" y="4667379"/>
          <a:ext cx="7843887" cy="302400"/>
        </a:xfrm>
        <a:prstGeom prst="rect">
          <a:avLst/>
        </a:prstGeom>
        <a:solidFill>
          <a:srgbClr val="C3DF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61BA9-022F-47F4-9D4D-4AE62D2259C9}">
      <dsp:nvSpPr>
        <dsp:cNvPr id="0" name=""/>
        <dsp:cNvSpPr/>
      </dsp:nvSpPr>
      <dsp:spPr>
        <a:xfrm>
          <a:off x="392194" y="4490259"/>
          <a:ext cx="5490720" cy="35424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>
          <a:outerShdw blurRad="101600" dist="762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536" tIns="0" rIns="20753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rPr>
            <a:t>Audit Trail from Financial Books to Ledger Entries</a:t>
          </a:r>
        </a:p>
      </dsp:txBody>
      <dsp:txXfrm>
        <a:off x="409487" y="4507552"/>
        <a:ext cx="545613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85BF-FDA1-4C24-9E1F-0E2A99E446BB}" type="datetimeFigureOut">
              <a:rPr lang="en-US" smtClean="0"/>
              <a:t>06/May/2021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7765-EE35-49E9-A3A0-D792DC435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8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9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8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F7765-EE35-49E9-A3A0-D792DC4356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5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D9F-6D7D-429B-9DD1-E30C196A740B}" type="datetime1">
              <a:rPr lang="en-US" smtClean="0"/>
              <a:t>06/May/2021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94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9D5D-30A5-4142-ACC9-91BA1FF50CB3}" type="datetime1">
              <a:rPr lang="en-US" smtClean="0"/>
              <a:t>06/May/2021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76B7-AC09-4FE1-AD7C-78753D445D50}" type="datetime1">
              <a:rPr lang="en-US" smtClean="0"/>
              <a:t>06/May/2021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AF85-93BF-4AE5-BCC3-F9DBF9EBFB60}" type="datetime1">
              <a:rPr lang="en-US" smtClean="0"/>
              <a:t>06/May/2021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1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DAD-7588-4F78-B19A-70F4A5A01F80}" type="datetime1">
              <a:rPr lang="en-US" smtClean="0"/>
              <a:t>06/May/2021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7CB6-DD6D-4179-A909-8D5CFBEBC8F7}" type="datetime1">
              <a:rPr lang="en-US" smtClean="0"/>
              <a:t>06/May/2021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3660-9366-40E1-AD3E-9C6BAAE60347}" type="datetime1">
              <a:rPr lang="en-US" smtClean="0"/>
              <a:t>06/May/2021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4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4F6D-1E71-459F-B617-AD32197574E2}" type="datetime1">
              <a:rPr lang="en-US" smtClean="0"/>
              <a:t>06/May/2021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9577-F04C-4670-AAE6-E8AC331A77AB}" type="datetime1">
              <a:rPr lang="en-US" smtClean="0"/>
              <a:t>06/May/2021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C25E7-FEB7-429C-9310-000BEAFBBD66}" type="datetime1">
              <a:rPr lang="en-US" smtClean="0"/>
              <a:t>06/May/2021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9264-FB2E-4119-9DAC-C210B37A2439}" type="datetime1">
              <a:rPr lang="en-US" smtClean="0"/>
              <a:t>06/May/2021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ABEDF-6120-4F6E-9C07-51670AF809F2}" type="datetime1">
              <a:rPr lang="en-US" smtClean="0"/>
              <a:t>06/May/2021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Powerd By Dataman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BF01-76E4-4B08-96C1-582727F12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3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6.xml"/><Relationship Id="rId10" Type="http://schemas.microsoft.com/office/2007/relationships/hdphoto" Target="../media/hdphoto1.wdp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9.jpg"/><Relationship Id="rId5" Type="http://schemas.openxmlformats.org/officeDocument/2006/relationships/diagramLayout" Target="../diagrams/layout7.xml"/><Relationship Id="rId10" Type="http://schemas.microsoft.com/office/2007/relationships/hdphoto" Target="../media/hdphoto1.wdp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20.jpg"/><Relationship Id="rId5" Type="http://schemas.openxmlformats.org/officeDocument/2006/relationships/diagramLayout" Target="../diagrams/layout8.xml"/><Relationship Id="rId10" Type="http://schemas.microsoft.com/office/2007/relationships/hdphoto" Target="../media/hdphoto1.wdp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microsoft.com/office/2007/relationships/hdphoto" Target="../media/hdphoto1.wdp"/><Relationship Id="rId5" Type="http://schemas.openxmlformats.org/officeDocument/2006/relationships/diagramLayout" Target="../diagrams/layout9.xml"/><Relationship Id="rId10" Type="http://schemas.openxmlformats.org/officeDocument/2006/relationships/image" Target="../media/image5.png"/><Relationship Id="rId4" Type="http://schemas.openxmlformats.org/officeDocument/2006/relationships/diagramData" Target="../diagrams/data9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11" Type="http://schemas.openxmlformats.org/officeDocument/2006/relationships/image" Target="../media/image22.JPG"/><Relationship Id="rId5" Type="http://schemas.openxmlformats.org/officeDocument/2006/relationships/diagramLayout" Target="../diagrams/layout10.xml"/><Relationship Id="rId10" Type="http://schemas.microsoft.com/office/2007/relationships/hdphoto" Target="../media/hdphoto1.wdp"/><Relationship Id="rId4" Type="http://schemas.openxmlformats.org/officeDocument/2006/relationships/diagramData" Target="../diagrams/data10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23.jpg"/><Relationship Id="rId5" Type="http://schemas.openxmlformats.org/officeDocument/2006/relationships/diagramLayout" Target="../diagrams/layout11.xml"/><Relationship Id="rId10" Type="http://schemas.microsoft.com/office/2007/relationships/hdphoto" Target="../media/hdphoto1.wdp"/><Relationship Id="rId4" Type="http://schemas.openxmlformats.org/officeDocument/2006/relationships/diagramData" Target="../diagrams/data11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12.xml"/><Relationship Id="rId10" Type="http://schemas.microsoft.com/office/2007/relationships/hdphoto" Target="../media/hdphoto1.wdp"/><Relationship Id="rId4" Type="http://schemas.openxmlformats.org/officeDocument/2006/relationships/diagramData" Target="../diagrams/data12.xm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13.xml"/><Relationship Id="rId10" Type="http://schemas.microsoft.com/office/2007/relationships/hdphoto" Target="../media/hdphoto1.wdp"/><Relationship Id="rId4" Type="http://schemas.openxmlformats.org/officeDocument/2006/relationships/diagramData" Target="../diagrams/data13.xml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14.xml"/><Relationship Id="rId10" Type="http://schemas.microsoft.com/office/2007/relationships/hdphoto" Target="../media/hdphoto1.wdp"/><Relationship Id="rId4" Type="http://schemas.openxmlformats.org/officeDocument/2006/relationships/diagramData" Target="../diagrams/data14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jpg"/><Relationship Id="rId7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5.pn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15.xml"/><Relationship Id="rId10" Type="http://schemas.microsoft.com/office/2007/relationships/hdphoto" Target="../media/hdphoto1.wdp"/><Relationship Id="rId4" Type="http://schemas.openxmlformats.org/officeDocument/2006/relationships/diagramData" Target="../diagrams/data15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image" Target="../media/image33.jpg"/><Relationship Id="rId5" Type="http://schemas.openxmlformats.org/officeDocument/2006/relationships/diagramLayout" Target="../diagrams/layout16.xml"/><Relationship Id="rId10" Type="http://schemas.microsoft.com/office/2007/relationships/hdphoto" Target="../media/hdphoto1.wdp"/><Relationship Id="rId4" Type="http://schemas.openxmlformats.org/officeDocument/2006/relationships/diagramData" Target="../diagrams/data16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11" Type="http://schemas.openxmlformats.org/officeDocument/2006/relationships/image" Target="../media/image34.jpg"/><Relationship Id="rId5" Type="http://schemas.openxmlformats.org/officeDocument/2006/relationships/diagramLayout" Target="../diagrams/layout17.xml"/><Relationship Id="rId10" Type="http://schemas.microsoft.com/office/2007/relationships/hdphoto" Target="../media/hdphoto1.wdp"/><Relationship Id="rId4" Type="http://schemas.openxmlformats.org/officeDocument/2006/relationships/diagramData" Target="../diagrams/data17.xml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35.jpg"/><Relationship Id="rId5" Type="http://schemas.openxmlformats.org/officeDocument/2006/relationships/diagramLayout" Target="../diagrams/layout18.xml"/><Relationship Id="rId10" Type="http://schemas.microsoft.com/office/2007/relationships/hdphoto" Target="../media/hdphoto1.wdp"/><Relationship Id="rId4" Type="http://schemas.openxmlformats.org/officeDocument/2006/relationships/diagramData" Target="../diagrams/data18.xml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11" Type="http://schemas.openxmlformats.org/officeDocument/2006/relationships/image" Target="../media/image36.jpg"/><Relationship Id="rId5" Type="http://schemas.openxmlformats.org/officeDocument/2006/relationships/diagramLayout" Target="../diagrams/layout19.xml"/><Relationship Id="rId10" Type="http://schemas.microsoft.com/office/2007/relationships/hdphoto" Target="../media/hdphoto1.wdp"/><Relationship Id="rId4" Type="http://schemas.openxmlformats.org/officeDocument/2006/relationships/diagramData" Target="../diagrams/data19.xml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g"/><Relationship Id="rId7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8" Type="http://schemas.openxmlformats.org/officeDocument/2006/relationships/image" Target="../media/image5.png"/><Relationship Id="rId3" Type="http://schemas.openxmlformats.org/officeDocument/2006/relationships/image" Target="../media/image15.jp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1.jp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2.png"/><Relationship Id="rId5" Type="http://schemas.openxmlformats.org/officeDocument/2006/relationships/image" Target="../media/image47.png"/><Relationship Id="rId15" Type="http://schemas.openxmlformats.org/officeDocument/2006/relationships/image" Target="../media/image56.png"/><Relationship Id="rId10" Type="http://schemas.openxmlformats.org/officeDocument/2006/relationships/image" Target="../media/image52.png"/><Relationship Id="rId19" Type="http://schemas.microsoft.com/office/2007/relationships/hdphoto" Target="../media/hdphoto1.wdp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image" Target="../media/image5.png"/><Relationship Id="rId10" Type="http://schemas.openxmlformats.org/officeDocument/2006/relationships/slide" Target="slide11.xml"/><Relationship Id="rId4" Type="http://schemas.microsoft.com/office/2007/relationships/hdphoto" Target="../media/hdphoto2.wdp"/><Relationship Id="rId9" Type="http://schemas.openxmlformats.org/officeDocument/2006/relationships/slide" Target="slide10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20.xml"/><Relationship Id="rId5" Type="http://schemas.openxmlformats.org/officeDocument/2006/relationships/image" Target="../media/image11.png"/><Relationship Id="rId10" Type="http://schemas.openxmlformats.org/officeDocument/2006/relationships/slide" Target="slide22.xml"/><Relationship Id="rId4" Type="http://schemas.openxmlformats.org/officeDocument/2006/relationships/image" Target="../media/image10.png"/><Relationship Id="rId9" Type="http://schemas.openxmlformats.org/officeDocument/2006/relationships/slide" Target="slide19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jp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microsoft.com/office/2007/relationships/hdphoto" Target="../media/hdphoto1.wdp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6.jpeg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7.jpg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788" y="5351746"/>
            <a:ext cx="2796987" cy="13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3057522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314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Organization/ TPA Module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511436584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257" y="1748928"/>
            <a:ext cx="3297017" cy="18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201179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97989" y="547400"/>
            <a:ext cx="227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Pharmacy Module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27671157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6"/>
          <a:stretch/>
        </p:blipFill>
        <p:spPr>
          <a:xfrm>
            <a:off x="8678681" y="1710266"/>
            <a:ext cx="3513319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781750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285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Inventory Management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551603117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70" y="1764770"/>
            <a:ext cx="2477030" cy="247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2259013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3159" y="540812"/>
            <a:ext cx="25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Financial Accounts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112463757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288" y="1394460"/>
            <a:ext cx="4016964" cy="3008412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28136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2" y="459245"/>
            <a:ext cx="1751236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185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M.I.S. Reports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080040271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69" y="1650271"/>
            <a:ext cx="3983631" cy="21969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15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825293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7989" y="519387"/>
            <a:ext cx="297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Nursing Station Module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18622767"/>
              </p:ext>
            </p:extLst>
          </p:nvPr>
        </p:nvGraphicFramePr>
        <p:xfrm>
          <a:off x="2108148" y="1594624"/>
          <a:ext cx="7225423" cy="458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95" y="1915473"/>
            <a:ext cx="2886841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514" y="-29028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1614475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1763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SMS Module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01893428"/>
              </p:ext>
            </p:extLst>
          </p:nvPr>
        </p:nvGraphicFramePr>
        <p:xfrm>
          <a:off x="2241964" y="1839951"/>
          <a:ext cx="6890885" cy="425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726" y="2116667"/>
            <a:ext cx="3101548" cy="207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67" y="-29028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540812"/>
            <a:ext cx="3668184" cy="46407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3597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Asset / Machine Maintenance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89712779"/>
              </p:ext>
            </p:extLst>
          </p:nvPr>
        </p:nvGraphicFramePr>
        <p:xfrm>
          <a:off x="2241964" y="1839951"/>
          <a:ext cx="6890885" cy="425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7" name="Picture 2" descr="C:\Users\acer\Desktop\mm-0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054" y="2138023"/>
            <a:ext cx="3133600" cy="21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067" y="-29028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540812"/>
            <a:ext cx="2430399" cy="46407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159" y="540812"/>
            <a:ext cx="277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Housekeeping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48008980"/>
              </p:ext>
            </p:extLst>
          </p:nvPr>
        </p:nvGraphicFramePr>
        <p:xfrm>
          <a:off x="2241964" y="1839951"/>
          <a:ext cx="6890885" cy="425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6936" y="2147607"/>
            <a:ext cx="3007472" cy="17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540812"/>
            <a:ext cx="3601277" cy="464076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3159" y="540812"/>
            <a:ext cx="3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MIS on Mobile (Android/</a:t>
            </a:r>
            <a:r>
              <a:rPr lang="en-US" b="1" dirty="0" err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iOS</a:t>
            </a:r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) 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63" y="1298281"/>
            <a:ext cx="2412961" cy="428970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26252F"/>
            </a:solidFill>
            <a:miter lim="800000"/>
            <a:headEnd/>
            <a:tailEnd/>
          </a:ln>
          <a:extLst/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98" y="2073906"/>
            <a:ext cx="2412961" cy="428970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26252F"/>
            </a:solidFill>
            <a:miter lim="800000"/>
            <a:headEnd/>
            <a:tailEnd/>
          </a:ln>
          <a:extLst/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28" y="2018370"/>
            <a:ext cx="2412961" cy="428970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26252F"/>
            </a:solidFill>
            <a:miter lim="800000"/>
            <a:headEnd/>
            <a:tailEnd/>
          </a:ln>
          <a:extLst/>
        </p:spPr>
      </p:pic>
      <p:pic>
        <p:nvPicPr>
          <p:cNvPr id="1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0476"/>
            <a:ext cx="2422893" cy="43073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26252F"/>
            </a:solidFill>
            <a:miter lim="800000"/>
            <a:headEnd/>
            <a:tailEnd/>
          </a:ln>
          <a:extLst/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522" y="2570984"/>
            <a:ext cx="2413758" cy="42911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26252F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8638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85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650" y="2754183"/>
            <a:ext cx="62426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2000" b="1" dirty="0" err="1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Aarogya</a:t>
            </a:r>
            <a:r>
              <a:rPr lang="en-US" altLang="en-US" sz="20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the Medical ERP, boxes a fully integrated state of art Hospital Management Information System (HMIS) for mid-size to large hospitals, Investigations labs and polyclinics</a:t>
            </a:r>
            <a:r>
              <a:rPr lang="en-US" altLang="en-US" sz="20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The solution is modular and gives healthcare organizations the convenience of flexible rollout strategy.</a:t>
            </a:r>
            <a:endParaRPr lang="en-US" sz="2000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0164" y="459245"/>
            <a:ext cx="4468968" cy="745668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33159" y="540812"/>
            <a:ext cx="432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Aarogya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– A Complete HMIS Solution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52" y="1635011"/>
            <a:ext cx="4891948" cy="4891948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270441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3159" y="540812"/>
            <a:ext cx="27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Payroll Management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34806913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2692" y="1710266"/>
            <a:ext cx="2689308" cy="1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270441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3159" y="540812"/>
            <a:ext cx="270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Dietary Management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10913840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302" y="2131593"/>
            <a:ext cx="3025698" cy="142060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03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1498565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885" y="540812"/>
            <a:ext cx="163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Blood Bank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63457166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15" y="1730850"/>
            <a:ext cx="2667307" cy="20241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65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1498565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885" y="540812"/>
            <a:ext cx="163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Interfaces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53366814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921" y="1741353"/>
            <a:ext cx="2520380" cy="13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62821" y="459245"/>
            <a:ext cx="2698028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885" y="540812"/>
            <a:ext cx="28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Aarogya</a:t>
            </a:r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Advantage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5883080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62" y="1702379"/>
            <a:ext cx="2466646" cy="162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48"/>
            <a:ext cx="12192000" cy="6914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7" y="1944874"/>
            <a:ext cx="2841206" cy="2968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6089" y="1519707"/>
            <a:ext cx="2277079" cy="528034"/>
          </a:xfrm>
          <a:prstGeom prst="rect">
            <a:avLst/>
          </a:prstGeom>
          <a:solidFill>
            <a:srgbClr val="7151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1105" y="1473112"/>
            <a:ext cx="2274925" cy="528034"/>
          </a:xfrm>
          <a:prstGeom prst="rect">
            <a:avLst/>
          </a:prstGeom>
          <a:solidFill>
            <a:srgbClr val="71518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46030" y="1590502"/>
            <a:ext cx="254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Founded in 1990 in India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6597" y="2520942"/>
            <a:ext cx="163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737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</a:t>
            </a:r>
            <a:endParaRPr lang="en-US" sz="2400" b="1" dirty="0">
              <a:solidFill>
                <a:srgbClr val="3737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7971" y="3358973"/>
            <a:ext cx="169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Over 5000 Clients</a:t>
            </a:r>
            <a:endParaRPr lang="en-US" sz="1200" b="1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2906" y="3638230"/>
            <a:ext cx="182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73737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Spread in 140 Cities </a:t>
            </a:r>
            <a:endParaRPr lang="en-US" sz="1200" b="1" dirty="0">
              <a:solidFill>
                <a:srgbClr val="373737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349983" y="3398211"/>
            <a:ext cx="6139388" cy="30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807697" y="3351939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59448" y="3299077"/>
            <a:ext cx="259845" cy="259845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6404" y="3329737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309108" y="3313845"/>
            <a:ext cx="167736" cy="167736"/>
          </a:xfrm>
          <a:prstGeom prst="ellipse">
            <a:avLst/>
          </a:prstGeom>
          <a:solidFill>
            <a:srgbClr val="D12266"/>
          </a:solidFill>
          <a:ln>
            <a:solidFill>
              <a:srgbClr val="D122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7" y="211335"/>
            <a:ext cx="1889558" cy="3314134"/>
          </a:xfrm>
          <a:prstGeom prst="rect">
            <a:avLst/>
          </a:prstGeom>
          <a:effectLst>
            <a:outerShdw blurRad="50800" dist="38100" dir="8100000" algn="t" rotWithShape="0">
              <a:srgbClr val="B21C53"/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58" y="201702"/>
            <a:ext cx="1523444" cy="3177531"/>
          </a:xfrm>
          <a:prstGeom prst="rect">
            <a:avLst/>
          </a:prstGeom>
          <a:effectLst>
            <a:outerShdw blurRad="50800" dist="38100" dir="8100000" algn="tr" rotWithShape="0">
              <a:srgbClr val="5D2969"/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43" y="144428"/>
            <a:ext cx="1495179" cy="3235801"/>
          </a:xfrm>
          <a:prstGeom prst="rect">
            <a:avLst/>
          </a:prstGeom>
          <a:effectLst>
            <a:outerShdw blurRad="50800" dist="38100" dir="8100000" algn="tr" rotWithShape="0">
              <a:srgbClr val="008E46"/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76" y="3473556"/>
            <a:ext cx="1540248" cy="3161447"/>
          </a:xfrm>
          <a:prstGeom prst="rect">
            <a:avLst/>
          </a:prstGeom>
          <a:effectLst>
            <a:outerShdw blurRad="50800" dist="38100" dir="8100000" algn="tr" rotWithShape="0">
              <a:srgbClr val="F16F1A"/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34" y="3659832"/>
            <a:ext cx="1809751" cy="3174159"/>
          </a:xfrm>
          <a:prstGeom prst="rect">
            <a:avLst/>
          </a:prstGeom>
          <a:effectLst>
            <a:outerShdw blurRad="50800" dist="38100" dir="8100000" algn="tr" rotWithShape="0">
              <a:srgbClr val="B11C53"/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15" y="3592890"/>
            <a:ext cx="1503789" cy="3136536"/>
          </a:xfrm>
          <a:prstGeom prst="rect">
            <a:avLst/>
          </a:prstGeom>
          <a:effectLst>
            <a:outerShdw blurRad="50800" dist="38100" dir="8100000" algn="tr" rotWithShape="0">
              <a:srgbClr val="5B2966"/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19275" y="1391703"/>
            <a:ext cx="12930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Focus on organic growth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9274" y="1826585"/>
            <a:ext cx="140018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Specializes in providing flexible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business-oriented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solutions.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3778" y="1392774"/>
            <a:ext cx="1213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Clientele in 15 countries and 22 states of India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4273" y="1385473"/>
            <a:ext cx="13450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Over 15% Growth in 2018-19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24272" y="1821664"/>
            <a:ext cx="13300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Significant cash reserves &amp; zero debt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6901" y="4687100"/>
            <a:ext cx="13954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Functional expertise in  Healthcare, Hospitality,  Education, Construction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11811" y="4724221"/>
            <a:ext cx="13507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Expertise on .NET, Open source, Mobile, Desktop &amp; Web Application.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88527" y="4746930"/>
            <a:ext cx="134352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Customer centric onsite offshore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model with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focus on quality &amp; Security Process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1951" y="518247"/>
            <a:ext cx="47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01</a:t>
            </a:r>
            <a:endParaRPr lang="en-US" sz="20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63335" y="518247"/>
            <a:ext cx="47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02</a:t>
            </a:r>
            <a:endParaRPr lang="en-US" sz="20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0960" y="494185"/>
            <a:ext cx="47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03</a:t>
            </a:r>
            <a:endParaRPr lang="en-US" sz="20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3742" y="3823378"/>
            <a:ext cx="47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04</a:t>
            </a:r>
            <a:endParaRPr lang="en-US" sz="20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1989" y="3875887"/>
            <a:ext cx="47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05</a:t>
            </a:r>
            <a:endParaRPr lang="en-US" sz="20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99446" y="3906874"/>
            <a:ext cx="478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73737"/>
                </a:solidFill>
                <a:latin typeface="Antonio" panose="02000503000000000000" pitchFamily="2" charset="0"/>
              </a:rPr>
              <a:t>06</a:t>
            </a:r>
            <a:endParaRPr lang="en-US" sz="2000" dirty="0">
              <a:solidFill>
                <a:srgbClr val="373737"/>
              </a:solidFill>
              <a:latin typeface="Antonio" panose="02000503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5"/>
            <a:ext cx="12192000" cy="68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6"/>
            <a:ext cx="3329244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006" y="540812"/>
            <a:ext cx="345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The Clients </a:t>
            </a:r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– Geographically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91" y="1266860"/>
            <a:ext cx="9355872" cy="5769156"/>
          </a:xfrm>
          <a:prstGeom prst="rect">
            <a:avLst/>
          </a:prstGeom>
          <a:effectLst>
            <a:outerShdw blurRad="177800" dist="190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6"/>
            <a:ext cx="12192000" cy="68862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1308" y="482667"/>
            <a:ext cx="3444464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646" y="564233"/>
            <a:ext cx="3550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Certifications &amp;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Empanelment's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3" y="1911886"/>
            <a:ext cx="4243863" cy="3938666"/>
          </a:xfrm>
          <a:prstGeom prst="rect">
            <a:avLst/>
          </a:prstGeom>
          <a:effectLst>
            <a:outerShdw blurRad="101600" dist="63500" dir="8100000" algn="tr" rotWithShape="0">
              <a:srgbClr val="FD5632">
                <a:alpha val="50000"/>
              </a:srgb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12" y="2082115"/>
            <a:ext cx="844407" cy="8444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9" y="1725857"/>
            <a:ext cx="4397871" cy="4281761"/>
          </a:xfrm>
          <a:prstGeom prst="rect">
            <a:avLst/>
          </a:prstGeom>
          <a:effectLst>
            <a:outerShdw blurRad="101600" dist="63500" dir="8100000" algn="tr" rotWithShape="0">
              <a:srgbClr val="01B59A">
                <a:alpha val="50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08" y="2053557"/>
            <a:ext cx="844407" cy="84440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61" y="1890402"/>
            <a:ext cx="4132484" cy="3960149"/>
          </a:xfrm>
          <a:prstGeom prst="rect">
            <a:avLst/>
          </a:prstGeom>
          <a:effectLst>
            <a:outerShdw blurRad="101600" dist="63500" dir="8100000" algn="tr" rotWithShape="0">
              <a:srgbClr val="0AA7BE">
                <a:alpha val="50000"/>
              </a:srgb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26" y="2082115"/>
            <a:ext cx="844407" cy="8444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014" y="2719700"/>
            <a:ext cx="165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Certifications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20682" y="2729543"/>
            <a:ext cx="190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Empanelment's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02300" y="2729543"/>
            <a:ext cx="2340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Technical Trading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Empanelment's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59073" y="3439839"/>
            <a:ext cx="221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CMMi Level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5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4267" y="3799032"/>
            <a:ext cx="2728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9001 for Quality Assurance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0864" y="4150848"/>
            <a:ext cx="2840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ISO 27001 for Security Assurance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14938" y="3459672"/>
            <a:ext cx="2464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NSIC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Empaneled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Company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14939" y="3756979"/>
            <a:ext cx="254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STPI (Software Technology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Park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of India)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91121" y="4222005"/>
            <a:ext cx="2892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Department of Telecommunication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00473" y="4527900"/>
            <a:ext cx="2763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Ministry of Social Justice &amp; Empowerment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96502" y="3471002"/>
            <a:ext cx="270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NSE (National Stock Exchange) Empaneled Vendor For Share Trading/Finance Related Software Provider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27145" y="4337720"/>
            <a:ext cx="2212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NCDEX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76"/>
            <a:ext cx="12192000" cy="6886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0074" y="438649"/>
            <a:ext cx="3341526" cy="528034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0866" y="520215"/>
            <a:ext cx="354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Dataman Domain Experience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1" y="2717830"/>
            <a:ext cx="12198021" cy="4147426"/>
            <a:chOff x="-1" y="2717830"/>
            <a:chExt cx="12198021" cy="41474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" y="2907914"/>
              <a:ext cx="1816493" cy="395734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5919" y="2887504"/>
              <a:ext cx="1754543" cy="39704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16493" y="2717830"/>
              <a:ext cx="1720886" cy="41401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42821" y="2913981"/>
              <a:ext cx="1789043" cy="39440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26284" y="2732345"/>
              <a:ext cx="1685868" cy="41256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04529" y="2913980"/>
              <a:ext cx="1675351" cy="394401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114" y="4556932"/>
              <a:ext cx="18218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Complete Health Care Products for Hospitals, Clinics, Diagnostics Center with over 2000 Installations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22779" y="4556932"/>
              <a:ext cx="16780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Hospitality and Entertainment Industry Products for Hotels, Restaurants Clubs, Resorts, POS with over 1800 Installations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33401" y="4556932"/>
              <a:ext cx="17215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Education Industry products – for Professional Colleges, University, Degree Colleges and Schools  500+ Installations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26806" y="4556932"/>
              <a:ext cx="17927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Supply Chain Products from Manufacturer, Distributor, Retailers with sales force automation products– Nearly 2000 Installations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26283" y="4556932"/>
              <a:ext cx="1667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For Real Estate, Construction and Contractor ERP – 100+ Installations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33161" y="2933700"/>
              <a:ext cx="1864859" cy="39243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694097" y="4556932"/>
              <a:ext cx="16286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For Manufacturing and Packaging units complete ERP products for Paper Mills, Flour and Rice Mills, Oil Extraction Plants, Leather and Leather Item Manufacturers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344428" y="4556932"/>
              <a:ext cx="18475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Financial Market Systems including Automated Trading, Risk Management System, Online Trading System, Dealer Management, High Frequency Trading System  for Forex, Commodity, Stocks, Future and Option Market</a:t>
              </a:r>
              <a:endParaRPr lang="en-US" sz="1050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357769" y="3197700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 rot="5400000">
              <a:off x="2032282" y="3212662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 rot="5400000">
              <a:off x="3791034" y="3205143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 rot="5400000">
              <a:off x="5582703" y="3245205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/>
            <p:cNvSpPr/>
            <p:nvPr/>
          </p:nvSpPr>
          <p:spPr>
            <a:xfrm rot="5400000">
              <a:off x="7279940" y="3234653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43"/>
            <p:cNvSpPr/>
            <p:nvPr/>
          </p:nvSpPr>
          <p:spPr>
            <a:xfrm rot="5400000">
              <a:off x="8937358" y="3218303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/>
            <p:cNvSpPr/>
            <p:nvPr/>
          </p:nvSpPr>
          <p:spPr>
            <a:xfrm rot="5400000">
              <a:off x="10703735" y="3245205"/>
              <a:ext cx="1205850" cy="1039525"/>
            </a:xfrm>
            <a:prstGeom prst="hexagon">
              <a:avLst/>
            </a:prstGeom>
            <a:solidFill>
              <a:srgbClr val="EBE8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916" y="3162042"/>
              <a:ext cx="1501936" cy="7229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808" y="3041228"/>
              <a:ext cx="1436487" cy="77554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405" y="3133047"/>
              <a:ext cx="1373024" cy="54095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917" y="2920998"/>
              <a:ext cx="1276543" cy="94386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8655" y="2907915"/>
              <a:ext cx="1230730" cy="94386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02" y="3031449"/>
              <a:ext cx="1364162" cy="82731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0579771" y="2973266"/>
              <a:ext cx="1453777" cy="94368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78059" y="2753692"/>
              <a:ext cx="1195548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98" y="3820208"/>
            <a:ext cx="3404260" cy="2101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4198" y="3013501"/>
            <a:ext cx="3774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26252F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Thank You</a:t>
            </a:r>
            <a:endParaRPr lang="en-US" sz="4800" b="1" dirty="0">
              <a:solidFill>
                <a:srgbClr val="26252F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198" y="2514917"/>
            <a:ext cx="343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26252F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www.dataman.in</a:t>
            </a:r>
          </a:p>
          <a:p>
            <a:pPr algn="ctr"/>
            <a:r>
              <a:rPr lang="en-US" sz="900" b="1" dirty="0" smtClean="0">
                <a:solidFill>
                  <a:srgbClr val="26252F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Office : Kanpur | Delhi | Mumbai | Chandigarh</a:t>
            </a:r>
            <a:endParaRPr lang="en-US" sz="3200" b="1" dirty="0">
              <a:solidFill>
                <a:srgbClr val="26252F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99" y="1195299"/>
            <a:ext cx="2503380" cy="121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914591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1862821" y="459246"/>
            <a:ext cx="1797275" cy="536118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95702" y="1801362"/>
            <a:ext cx="5577819" cy="4596481"/>
            <a:chOff x="3203296" y="2025551"/>
            <a:chExt cx="5577819" cy="4596481"/>
          </a:xfrm>
        </p:grpSpPr>
        <p:sp>
          <p:nvSpPr>
            <p:cNvPr id="3" name="Freeform 2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03296" y="2025551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O.P.D</a:t>
              </a:r>
              <a:endParaRPr lang="en-US" sz="1400" kern="1200" dirty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3">
              <a:hlinkClick r:id="rId6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508090" y="2543951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I.P.D.</a:t>
              </a:r>
            </a:p>
          </p:txBody>
        </p:sp>
        <p:sp>
          <p:nvSpPr>
            <p:cNvPr id="12" name="Freeform 11">
              <a:hlinkClick r:id="rId7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870940" y="3062351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O.T. Management</a:t>
              </a:r>
            </a:p>
          </p:txBody>
        </p:sp>
        <p:sp>
          <p:nvSpPr>
            <p:cNvPr id="13" name="Freeform 12">
              <a:hlinkClick r:id="rId8" action="ppaction://hlinksldjump"/>
              <a:hlinkHover r:id="" action="ppaction://noaction" highlightClick="1"/>
            </p:cNvPr>
            <p:cNvSpPr/>
            <p:nvPr/>
          </p:nvSpPr>
          <p:spPr>
            <a:xfrm>
              <a:off x="4233790" y="3580751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Radiology / Pathology</a:t>
              </a:r>
            </a:p>
          </p:txBody>
        </p:sp>
        <p:sp>
          <p:nvSpPr>
            <p:cNvPr id="14" name="Freeform 13">
              <a:hlinkClick r:id="rId9" action="ppaction://hlinksldjump"/>
              <a:hlinkHover r:id="" action="ppaction://noaction" highlightClick="1"/>
            </p:cNvPr>
            <p:cNvSpPr/>
            <p:nvPr/>
          </p:nvSpPr>
          <p:spPr>
            <a:xfrm>
              <a:off x="4611154" y="4099151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Organization/TPA</a:t>
              </a:r>
            </a:p>
          </p:txBody>
        </p:sp>
        <p:sp>
          <p:nvSpPr>
            <p:cNvPr id="15" name="Freeform 14">
              <a:hlinkClick r:id="rId10" action="ppaction://hlinksldjump"/>
              <a:hlinkHover r:id="" action="ppaction://noaction" highlightClick="1"/>
            </p:cNvPr>
            <p:cNvSpPr/>
            <p:nvPr/>
          </p:nvSpPr>
          <p:spPr>
            <a:xfrm>
              <a:off x="4233790" y="4617552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Pharmacy</a:t>
              </a:r>
            </a:p>
          </p:txBody>
        </p:sp>
        <p:sp>
          <p:nvSpPr>
            <p:cNvPr id="16" name="Freeform 15">
              <a:hlinkClick r:id="rId11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856426" y="5135952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Inventory</a:t>
              </a:r>
            </a:p>
          </p:txBody>
        </p:sp>
        <p:sp>
          <p:nvSpPr>
            <p:cNvPr id="18" name="Freeform 17">
              <a:hlinkClick r:id="rId12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508090" y="5654352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1E6F7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Financial Accounts</a:t>
              </a:r>
            </a:p>
          </p:txBody>
        </p:sp>
        <p:sp>
          <p:nvSpPr>
            <p:cNvPr id="19" name="Freeform 18">
              <a:hlinkClick r:id="rId13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17810" y="6172752"/>
              <a:ext cx="4169961" cy="449280"/>
            </a:xfrm>
            <a:custGeom>
              <a:avLst/>
              <a:gdLst>
                <a:gd name="connsiteX0" fmla="*/ 0 w 4169961"/>
                <a:gd name="connsiteY0" fmla="*/ 74881 h 449280"/>
                <a:gd name="connsiteX1" fmla="*/ 74881 w 4169961"/>
                <a:gd name="connsiteY1" fmla="*/ 0 h 449280"/>
                <a:gd name="connsiteX2" fmla="*/ 4095080 w 4169961"/>
                <a:gd name="connsiteY2" fmla="*/ 0 h 449280"/>
                <a:gd name="connsiteX3" fmla="*/ 4169961 w 4169961"/>
                <a:gd name="connsiteY3" fmla="*/ 74881 h 449280"/>
                <a:gd name="connsiteX4" fmla="*/ 4169961 w 4169961"/>
                <a:gd name="connsiteY4" fmla="*/ 374399 h 449280"/>
                <a:gd name="connsiteX5" fmla="*/ 4095080 w 4169961"/>
                <a:gd name="connsiteY5" fmla="*/ 449280 h 449280"/>
                <a:gd name="connsiteX6" fmla="*/ 74881 w 4169961"/>
                <a:gd name="connsiteY6" fmla="*/ 449280 h 449280"/>
                <a:gd name="connsiteX7" fmla="*/ 0 w 4169961"/>
                <a:gd name="connsiteY7" fmla="*/ 374399 h 449280"/>
                <a:gd name="connsiteX8" fmla="*/ 0 w 4169961"/>
                <a:gd name="connsiteY8" fmla="*/ 74881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961" h="449280">
                  <a:moveTo>
                    <a:pt x="0" y="74881"/>
                  </a:moveTo>
                  <a:cubicBezTo>
                    <a:pt x="0" y="33525"/>
                    <a:pt x="33525" y="0"/>
                    <a:pt x="74881" y="0"/>
                  </a:cubicBezTo>
                  <a:lnTo>
                    <a:pt x="4095080" y="0"/>
                  </a:lnTo>
                  <a:cubicBezTo>
                    <a:pt x="4136436" y="0"/>
                    <a:pt x="4169961" y="33525"/>
                    <a:pt x="4169961" y="74881"/>
                  </a:cubicBezTo>
                  <a:lnTo>
                    <a:pt x="4169961" y="374399"/>
                  </a:lnTo>
                  <a:cubicBezTo>
                    <a:pt x="4169961" y="415755"/>
                    <a:pt x="4136436" y="449280"/>
                    <a:pt x="4095080" y="449280"/>
                  </a:cubicBezTo>
                  <a:lnTo>
                    <a:pt x="74881" y="449280"/>
                  </a:lnTo>
                  <a:cubicBezTo>
                    <a:pt x="33525" y="449280"/>
                    <a:pt x="0" y="415755"/>
                    <a:pt x="0" y="374399"/>
                  </a:cubicBezTo>
                  <a:lnTo>
                    <a:pt x="0" y="74881"/>
                  </a:lnTo>
                  <a:close/>
                </a:path>
              </a:pathLst>
            </a:custGeom>
            <a:solidFill>
              <a:srgbClr val="FFAA2C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132" tIns="75272" rIns="204812" bIns="75272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lt1"/>
                  </a:solidFill>
                  <a:latin typeface="Arial" panose="020B0604020202020204" pitchFamily="34" charset="0"/>
                  <a:ea typeface="Fira Sans" panose="020B0503050000020004" pitchFamily="34" charset="0"/>
                  <a:cs typeface="Arial" panose="020B0604020202020204" pitchFamily="34" charset="0"/>
                </a:rPr>
                <a:t>M.I.S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33160" y="540812"/>
            <a:ext cx="176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Core Modules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74" y="2556210"/>
            <a:ext cx="2841206" cy="29682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16" y="3605955"/>
            <a:ext cx="1492214" cy="718287"/>
          </a:xfrm>
          <a:prstGeom prst="rect">
            <a:avLst/>
          </a:prstGeom>
        </p:spPr>
      </p:pic>
      <p:sp>
        <p:nvSpPr>
          <p:cNvPr id="5" name="AutoShape 2" descr="Core Modules - Digital Marketing Institute Chandigar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46030" y="2577117"/>
            <a:ext cx="1443990" cy="13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"/>
            <a:ext cx="12192000" cy="6914591"/>
          </a:xfrm>
          <a:prstGeom prst="rect">
            <a:avLst/>
          </a:prstGeom>
          <a:effectLst/>
        </p:spPr>
      </p:pic>
      <p:sp>
        <p:nvSpPr>
          <p:cNvPr id="6" name="Rectangle 5"/>
          <p:cNvSpPr/>
          <p:nvPr/>
        </p:nvSpPr>
        <p:spPr>
          <a:xfrm>
            <a:off x="1862821" y="459246"/>
            <a:ext cx="2026554" cy="536118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3159" y="540812"/>
            <a:ext cx="205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Add-on Modules</a:t>
            </a:r>
          </a:p>
        </p:txBody>
      </p:sp>
      <p:pic>
        <p:nvPicPr>
          <p:cNvPr id="13" name="Picture 12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17" y="1869935"/>
            <a:ext cx="2815276" cy="113020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29592" y="2034207"/>
            <a:ext cx="2928060" cy="976492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59" y="4944810"/>
            <a:ext cx="2815276" cy="1146258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7456" y="4158569"/>
            <a:ext cx="2806367" cy="973504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77449" y="5285677"/>
            <a:ext cx="2806367" cy="9953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hlinkClick r:id="rId6" action="ppaction://hlinksldjump"/>
          </p:cNvPr>
          <p:cNvSpPr txBox="1"/>
          <p:nvPr/>
        </p:nvSpPr>
        <p:spPr>
          <a:xfrm>
            <a:off x="3139192" y="2220190"/>
            <a:ext cx="1366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SMS Module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50" y="540812"/>
            <a:ext cx="1578736" cy="6087987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7549857" y="2374078"/>
            <a:ext cx="156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  <a:hlinkClick r:id="rId8" action="ppaction://hlinksldjump"/>
              </a:rPr>
              <a:t>Nursing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 Station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hlinkClick r:id="rId9" action="ppaction://hlinksldjump"/>
          </p:cNvPr>
          <p:cNvSpPr txBox="1"/>
          <p:nvPr/>
        </p:nvSpPr>
        <p:spPr>
          <a:xfrm>
            <a:off x="7673500" y="4458501"/>
            <a:ext cx="1419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Dietary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hlinkClick r:id="rId10" action="ppaction://hlinksldjump"/>
          </p:cNvPr>
          <p:cNvSpPr txBox="1"/>
          <p:nvPr/>
        </p:nvSpPr>
        <p:spPr>
          <a:xfrm>
            <a:off x="3244199" y="5301853"/>
            <a:ext cx="1183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Blood Bank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hlinkClick r:id="rId11" action="ppaction://hlinksldjump"/>
          </p:cNvPr>
          <p:cNvSpPr txBox="1"/>
          <p:nvPr/>
        </p:nvSpPr>
        <p:spPr>
          <a:xfrm>
            <a:off x="7798350" y="5609630"/>
            <a:ext cx="1198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Payroll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17" y="3936186"/>
            <a:ext cx="2815276" cy="112503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3108314" y="4259684"/>
            <a:ext cx="15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Biomedical Waste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3" name="Picture 22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88636" y="3078885"/>
            <a:ext cx="2806367" cy="973504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hlinkClick r:id="rId9" action="ppaction://hlinksldjump"/>
          </p:cNvPr>
          <p:cNvSpPr txBox="1"/>
          <p:nvPr/>
        </p:nvSpPr>
        <p:spPr>
          <a:xfrm>
            <a:off x="7624680" y="3378817"/>
            <a:ext cx="1419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C.S.S.D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00" y="2892139"/>
            <a:ext cx="2815276" cy="1125030"/>
          </a:xfrm>
          <a:prstGeom prst="rect">
            <a:avLst/>
          </a:prstGeom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hlinkClick r:id="rId12" action="ppaction://hlinksldjump"/>
          </p:cNvPr>
          <p:cNvSpPr txBox="1"/>
          <p:nvPr/>
        </p:nvSpPr>
        <p:spPr>
          <a:xfrm>
            <a:off x="3103897" y="3215637"/>
            <a:ext cx="1555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Asset /Machine Maintenance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2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201179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1075" y="547400"/>
            <a:ext cx="234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O.P.D.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46211727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591" y="1766764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201179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62821" y="540812"/>
            <a:ext cx="220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I.P.D.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Management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420865706"/>
              </p:ext>
            </p:extLst>
          </p:nvPr>
        </p:nvGraphicFramePr>
        <p:xfrm>
          <a:off x="1862821" y="1305075"/>
          <a:ext cx="7706181" cy="526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34" y="1635800"/>
            <a:ext cx="3617340" cy="216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201179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706" y="540812"/>
            <a:ext cx="21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O.T. </a:t>
            </a:r>
            <a:r>
              <a:rPr lang="en-US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Management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0215703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" b="10338"/>
          <a:stretch/>
        </p:blipFill>
        <p:spPr>
          <a:xfrm>
            <a:off x="8625034" y="1713468"/>
            <a:ext cx="356836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1772477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706" y="540812"/>
            <a:ext cx="1735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C.S.S.D.</a:t>
            </a:r>
            <a:endParaRPr lang="en-US" b="1" dirty="0">
              <a:solidFill>
                <a:schemeClr val="bg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99280521"/>
              </p:ext>
            </p:extLst>
          </p:nvPr>
        </p:nvGraphicFramePr>
        <p:xfrm>
          <a:off x="2408664" y="1692262"/>
          <a:ext cx="6985810" cy="450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86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2821" y="459245"/>
            <a:ext cx="2680150" cy="545643"/>
          </a:xfrm>
          <a:prstGeom prst="rect">
            <a:avLst/>
          </a:prstGeom>
          <a:solidFill>
            <a:srgbClr val="715180"/>
          </a:solidFill>
          <a:ln>
            <a:noFill/>
          </a:ln>
          <a:effectLst>
            <a:outerShdw blurRad="101600" dist="762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33158" y="540812"/>
            <a:ext cx="275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Radiology / Pathology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05101755"/>
              </p:ext>
            </p:extLst>
          </p:nvPr>
        </p:nvGraphicFramePr>
        <p:xfrm>
          <a:off x="1862821" y="1464135"/>
          <a:ext cx="7843887" cy="5105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92283" y="-28412"/>
            <a:ext cx="1762125" cy="581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32" y="1708982"/>
            <a:ext cx="3394168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1153</Words>
  <Application>Microsoft Office PowerPoint</Application>
  <PresentationFormat>Widescreen</PresentationFormat>
  <Paragraphs>245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Antonio</vt:lpstr>
      <vt:lpstr>Arial</vt:lpstr>
      <vt:lpstr>Calibri</vt:lpstr>
      <vt:lpstr>Calibri Light</vt:lpstr>
      <vt:lpstr>Cambria</vt:lpstr>
      <vt:lpstr>Fira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dataman</dc:creator>
  <cp:lastModifiedBy>Sunil Jain</cp:lastModifiedBy>
  <cp:revision>440</cp:revision>
  <dcterms:created xsi:type="dcterms:W3CDTF">2020-02-06T07:37:33Z</dcterms:created>
  <dcterms:modified xsi:type="dcterms:W3CDTF">2021-05-06T12:50:40Z</dcterms:modified>
</cp:coreProperties>
</file>